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64" r:id="rId4"/>
    <p:sldId id="258" r:id="rId5"/>
    <p:sldId id="284" r:id="rId6"/>
    <p:sldId id="344" r:id="rId7"/>
    <p:sldId id="261" r:id="rId8"/>
    <p:sldId id="262" r:id="rId9"/>
    <p:sldId id="579" r:id="rId10"/>
    <p:sldId id="263" r:id="rId11"/>
    <p:sldId id="260" r:id="rId12"/>
    <p:sldId id="578" r:id="rId13"/>
    <p:sldId id="266" r:id="rId14"/>
    <p:sldId id="267" r:id="rId15"/>
    <p:sldId id="268" r:id="rId16"/>
    <p:sldId id="269" r:id="rId17"/>
    <p:sldId id="580" r:id="rId18"/>
    <p:sldId id="581" r:id="rId19"/>
    <p:sldId id="270" r:id="rId20"/>
    <p:sldId id="271" r:id="rId21"/>
    <p:sldId id="582" r:id="rId22"/>
    <p:sldId id="273" r:id="rId23"/>
    <p:sldId id="274" r:id="rId24"/>
    <p:sldId id="279" r:id="rId25"/>
    <p:sldId id="280" r:id="rId26"/>
    <p:sldId id="281" r:id="rId27"/>
    <p:sldId id="282" r:id="rId28"/>
    <p:sldId id="283" r:id="rId29"/>
    <p:sldId id="285" r:id="rId30"/>
    <p:sldId id="286" r:id="rId31"/>
    <p:sldId id="615" r:id="rId32"/>
    <p:sldId id="607" r:id="rId33"/>
    <p:sldId id="612" r:id="rId34"/>
    <p:sldId id="608" r:id="rId35"/>
    <p:sldId id="609" r:id="rId36"/>
    <p:sldId id="610" r:id="rId37"/>
    <p:sldId id="611" r:id="rId38"/>
    <p:sldId id="614" r:id="rId39"/>
    <p:sldId id="613" r:id="rId40"/>
    <p:sldId id="287" r:id="rId41"/>
    <p:sldId id="617" r:id="rId42"/>
    <p:sldId id="619" r:id="rId43"/>
    <p:sldId id="620" r:id="rId44"/>
    <p:sldId id="621" r:id="rId45"/>
    <p:sldId id="622" r:id="rId46"/>
    <p:sldId id="288" r:id="rId47"/>
    <p:sldId id="289" r:id="rId48"/>
    <p:sldId id="624" r:id="rId49"/>
    <p:sldId id="290" r:id="rId50"/>
    <p:sldId id="291" r:id="rId51"/>
    <p:sldId id="292" r:id="rId52"/>
    <p:sldId id="625" r:id="rId5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257"/>
            <p14:sldId id="264"/>
            <p14:sldId id="258"/>
            <p14:sldId id="284"/>
          </p14:sldIdLst>
        </p14:section>
        <p14:section name="Properties of a good test" id="{987FDBAA-4ED3-4871-A5FB-CD03F7F7A66D}">
          <p14:sldIdLst>
            <p14:sldId id="344"/>
            <p14:sldId id="261"/>
            <p14:sldId id="262"/>
            <p14:sldId id="579"/>
            <p14:sldId id="263"/>
            <p14:sldId id="260"/>
            <p14:sldId id="578"/>
            <p14:sldId id="266"/>
            <p14:sldId id="267"/>
            <p14:sldId id="268"/>
            <p14:sldId id="269"/>
            <p14:sldId id="580"/>
            <p14:sldId id="581"/>
            <p14:sldId id="270"/>
            <p14:sldId id="271"/>
            <p14:sldId id="582"/>
            <p14:sldId id="273"/>
            <p14:sldId id="274"/>
            <p14:sldId id="279"/>
            <p14:sldId id="280"/>
            <p14:sldId id="281"/>
            <p14:sldId id="282"/>
            <p14:sldId id="283"/>
            <p14:sldId id="285"/>
            <p14:sldId id="286"/>
            <p14:sldId id="615"/>
            <p14:sldId id="607"/>
            <p14:sldId id="612"/>
            <p14:sldId id="608"/>
            <p14:sldId id="609"/>
            <p14:sldId id="610"/>
            <p14:sldId id="611"/>
            <p14:sldId id="614"/>
            <p14:sldId id="613"/>
            <p14:sldId id="287"/>
            <p14:sldId id="617"/>
            <p14:sldId id="619"/>
            <p14:sldId id="620"/>
            <p14:sldId id="621"/>
            <p14:sldId id="622"/>
            <p14:sldId id="288"/>
            <p14:sldId id="289"/>
            <p14:sldId id="624"/>
            <p14:sldId id="290"/>
            <p14:sldId id="291"/>
            <p14:sldId id="292"/>
            <p14:sldId id="6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A632E-C4AF-4B0D-AB30-B684C2C691E5}" v="374" dt="2023-09-24T00:14:27.296"/>
    <p1510:client id="{ACF0EF4C-5AA3-4314-B9E0-D2303DEF26AE}" v="1" dt="2023-09-24T02:47:03.34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64343" autoAdjust="0"/>
  </p:normalViewPr>
  <p:slideViewPr>
    <p:cSldViewPr snapToGrid="0">
      <p:cViewPr varScale="1">
        <p:scale>
          <a:sx n="25" d="100"/>
          <a:sy n="25" d="100"/>
        </p:scale>
        <p:origin x="1120" y="48"/>
      </p:cViewPr>
      <p:guideLst/>
    </p:cSldViewPr>
  </p:slideViewPr>
  <p:notesTextViewPr>
    <p:cViewPr>
      <p:scale>
        <a:sx n="125" d="100"/>
        <a:sy n="125" d="100"/>
      </p:scale>
      <p:origin x="0" y="0"/>
    </p:cViewPr>
  </p:notesTextViewPr>
  <p:sorterViewPr>
    <p:cViewPr>
      <p:scale>
        <a:sx n="50" d="100"/>
        <a:sy n="50" d="100"/>
      </p:scale>
      <p:origin x="0" y="-209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4CBA632E-C4AF-4B0D-AB30-B684C2C691E5}"/>
    <pc:docChg chg="undo custSel addSld delSld modSld sldOrd delMainMaster addSection modSection">
      <pc:chgData name="Mitchell Wand" userId="de9b44c55c049659" providerId="LiveId" clId="{4CBA632E-C4AF-4B0D-AB30-B684C2C691E5}" dt="2023-09-24T00:18:40.028" v="12029" actId="20577"/>
      <pc:docMkLst>
        <pc:docMk/>
      </pc:docMkLst>
      <pc:sldChg chg="modSp mod">
        <pc:chgData name="Mitchell Wand" userId="de9b44c55c049659" providerId="LiveId" clId="{4CBA632E-C4AF-4B0D-AB30-B684C2C691E5}" dt="2023-09-22T19:23:44.486" v="14" actId="20577"/>
        <pc:sldMkLst>
          <pc:docMk/>
          <pc:sldMk cId="0" sldId="256"/>
        </pc:sldMkLst>
        <pc:spChg chg="mod">
          <ac:chgData name="Mitchell Wand" userId="de9b44c55c049659" providerId="LiveId" clId="{4CBA632E-C4AF-4B0D-AB30-B684C2C691E5}" dt="2023-09-22T19:23:44.486" v="14" actId="20577"/>
          <ac:spMkLst>
            <pc:docMk/>
            <pc:sldMk cId="0" sldId="256"/>
            <ac:spMk id="263" creationId="{00000000-0000-0000-0000-000000000000}"/>
          </ac:spMkLst>
        </pc:spChg>
      </pc:sldChg>
      <pc:sldChg chg="addSp modSp mod">
        <pc:chgData name="Mitchell Wand" userId="de9b44c55c049659" providerId="LiveId" clId="{4CBA632E-C4AF-4B0D-AB30-B684C2C691E5}" dt="2023-09-22T19:24:28.678" v="21" actId="20577"/>
        <pc:sldMkLst>
          <pc:docMk/>
          <pc:sldMk cId="0" sldId="257"/>
        </pc:sldMkLst>
        <pc:spChg chg="add mod">
          <ac:chgData name="Mitchell Wand" userId="de9b44c55c049659" providerId="LiveId" clId="{4CBA632E-C4AF-4B0D-AB30-B684C2C691E5}" dt="2023-09-22T19:24:28.678" v="21" actId="20577"/>
          <ac:spMkLst>
            <pc:docMk/>
            <pc:sldMk cId="0" sldId="257"/>
            <ac:spMk id="2" creationId="{49EAC9EF-6C43-28CA-9E31-C1CC2D546465}"/>
          </ac:spMkLst>
        </pc:spChg>
      </pc:sldChg>
      <pc:sldChg chg="modSp mod ord">
        <pc:chgData name="Mitchell Wand" userId="de9b44c55c049659" providerId="LiveId" clId="{4CBA632E-C4AF-4B0D-AB30-B684C2C691E5}" dt="2023-09-23T16:04:58.936" v="306"/>
        <pc:sldMkLst>
          <pc:docMk/>
          <pc:sldMk cId="0" sldId="258"/>
        </pc:sldMkLst>
        <pc:spChg chg="mod">
          <ac:chgData name="Mitchell Wand" userId="de9b44c55c049659" providerId="LiveId" clId="{4CBA632E-C4AF-4B0D-AB30-B684C2C691E5}" dt="2023-09-23T16:04:58.936" v="306"/>
          <ac:spMkLst>
            <pc:docMk/>
            <pc:sldMk cId="0" sldId="258"/>
            <ac:spMk id="2" creationId="{8BB96C7E-74AB-B95B-0487-ABF9A1C473BE}"/>
          </ac:spMkLst>
        </pc:spChg>
        <pc:spChg chg="mod">
          <ac:chgData name="Mitchell Wand" userId="de9b44c55c049659" providerId="LiveId" clId="{4CBA632E-C4AF-4B0D-AB30-B684C2C691E5}" dt="2023-09-23T16:04:44.654" v="302" actId="1076"/>
          <ac:spMkLst>
            <pc:docMk/>
            <pc:sldMk cId="0" sldId="258"/>
            <ac:spMk id="275" creationId="{00000000-0000-0000-0000-000000000000}"/>
          </ac:spMkLst>
        </pc:spChg>
      </pc:sldChg>
      <pc:sldChg chg="addSp modSp del mod modAnim">
        <pc:chgData name="Mitchell Wand" userId="de9b44c55c049659" providerId="LiveId" clId="{4CBA632E-C4AF-4B0D-AB30-B684C2C691E5}" dt="2023-09-23T17:28:39.043" v="2207" actId="2696"/>
        <pc:sldMkLst>
          <pc:docMk/>
          <pc:sldMk cId="0" sldId="259"/>
        </pc:sldMkLst>
        <pc:spChg chg="add mod">
          <ac:chgData name="Mitchell Wand" userId="de9b44c55c049659" providerId="LiveId" clId="{4CBA632E-C4AF-4B0D-AB30-B684C2C691E5}" dt="2023-09-23T16:06:33.377" v="333" actId="313"/>
          <ac:spMkLst>
            <pc:docMk/>
            <pc:sldMk cId="0" sldId="259"/>
            <ac:spMk id="2" creationId="{3D2D2FA1-6939-D455-F745-AC5C2DE34B6C}"/>
          </ac:spMkLst>
        </pc:spChg>
        <pc:spChg chg="mod">
          <ac:chgData name="Mitchell Wand" userId="de9b44c55c049659" providerId="LiveId" clId="{4CBA632E-C4AF-4B0D-AB30-B684C2C691E5}" dt="2023-09-22T19:29:02.032" v="140" actId="20577"/>
          <ac:spMkLst>
            <pc:docMk/>
            <pc:sldMk cId="0" sldId="259"/>
            <ac:spMk id="280" creationId="{00000000-0000-0000-0000-000000000000}"/>
          </ac:spMkLst>
        </pc:spChg>
        <pc:spChg chg="mod">
          <ac:chgData name="Mitchell Wand" userId="de9b44c55c049659" providerId="LiveId" clId="{4CBA632E-C4AF-4B0D-AB30-B684C2C691E5}" dt="2023-09-23T16:06:46.144" v="334" actId="20577"/>
          <ac:spMkLst>
            <pc:docMk/>
            <pc:sldMk cId="0" sldId="259"/>
            <ac:spMk id="281" creationId="{00000000-0000-0000-0000-000000000000}"/>
          </ac:spMkLst>
        </pc:spChg>
      </pc:sldChg>
      <pc:sldChg chg="modSp mod modNotesTx">
        <pc:chgData name="Mitchell Wand" userId="de9b44c55c049659" providerId="LiveId" clId="{4CBA632E-C4AF-4B0D-AB30-B684C2C691E5}" dt="2023-09-23T17:04:35.978" v="1292" actId="20577"/>
        <pc:sldMkLst>
          <pc:docMk/>
          <pc:sldMk cId="0" sldId="260"/>
        </pc:sldMkLst>
        <pc:spChg chg="mod">
          <ac:chgData name="Mitchell Wand" userId="de9b44c55c049659" providerId="LiveId" clId="{4CBA632E-C4AF-4B0D-AB30-B684C2C691E5}" dt="2023-09-23T17:02:50.176" v="1149" actId="114"/>
          <ac:spMkLst>
            <pc:docMk/>
            <pc:sldMk cId="0" sldId="260"/>
            <ac:spMk id="290" creationId="{00000000-0000-0000-0000-000000000000}"/>
          </ac:spMkLst>
        </pc:spChg>
      </pc:sldChg>
      <pc:sldChg chg="addSp delSp modSp mod ord">
        <pc:chgData name="Mitchell Wand" userId="de9b44c55c049659" providerId="LiveId" clId="{4CBA632E-C4AF-4B0D-AB30-B684C2C691E5}" dt="2023-09-23T16:20:13.127" v="705" actId="1076"/>
        <pc:sldMkLst>
          <pc:docMk/>
          <pc:sldMk cId="0" sldId="261"/>
        </pc:sldMkLst>
        <pc:spChg chg="add mod">
          <ac:chgData name="Mitchell Wand" userId="de9b44c55c049659" providerId="LiveId" clId="{4CBA632E-C4AF-4B0D-AB30-B684C2C691E5}" dt="2023-09-23T16:20:13.127" v="705" actId="1076"/>
          <ac:spMkLst>
            <pc:docMk/>
            <pc:sldMk cId="0" sldId="261"/>
            <ac:spMk id="3" creationId="{62A3301A-811E-055F-EFBC-E0944F3A74FF}"/>
          </ac:spMkLst>
        </pc:spChg>
        <pc:spChg chg="mod">
          <ac:chgData name="Mitchell Wand" userId="de9b44c55c049659" providerId="LiveId" clId="{4CBA632E-C4AF-4B0D-AB30-B684C2C691E5}" dt="2023-09-23T16:19:46.831" v="700"/>
          <ac:spMkLst>
            <pc:docMk/>
            <pc:sldMk cId="0" sldId="261"/>
            <ac:spMk id="296" creationId="{00000000-0000-0000-0000-000000000000}"/>
          </ac:spMkLst>
        </pc:spChg>
        <pc:spChg chg="del">
          <ac:chgData name="Mitchell Wand" userId="de9b44c55c049659" providerId="LiveId" clId="{4CBA632E-C4AF-4B0D-AB30-B684C2C691E5}" dt="2023-09-23T16:19:24.523" v="695" actId="478"/>
          <ac:spMkLst>
            <pc:docMk/>
            <pc:sldMk cId="0" sldId="261"/>
            <ac:spMk id="298" creationId="{00000000-0000-0000-0000-000000000000}"/>
          </ac:spMkLst>
        </pc:spChg>
        <pc:spChg chg="del">
          <ac:chgData name="Mitchell Wand" userId="de9b44c55c049659" providerId="LiveId" clId="{4CBA632E-C4AF-4B0D-AB30-B684C2C691E5}" dt="2023-09-23T16:19:21.586" v="694" actId="478"/>
          <ac:spMkLst>
            <pc:docMk/>
            <pc:sldMk cId="0" sldId="261"/>
            <ac:spMk id="299" creationId="{00000000-0000-0000-0000-000000000000}"/>
          </ac:spMkLst>
        </pc:spChg>
      </pc:sldChg>
      <pc:sldChg chg="addSp delSp modSp mod ord modNotesTx">
        <pc:chgData name="Mitchell Wand" userId="de9b44c55c049659" providerId="LiveId" clId="{4CBA632E-C4AF-4B0D-AB30-B684C2C691E5}" dt="2023-09-23T17:37:02.763" v="2654" actId="20577"/>
        <pc:sldMkLst>
          <pc:docMk/>
          <pc:sldMk cId="0" sldId="262"/>
        </pc:sldMkLst>
        <pc:spChg chg="add mod">
          <ac:chgData name="Mitchell Wand" userId="de9b44c55c049659" providerId="LiveId" clId="{4CBA632E-C4AF-4B0D-AB30-B684C2C691E5}" dt="2023-09-23T17:37:02.763" v="2654" actId="20577"/>
          <ac:spMkLst>
            <pc:docMk/>
            <pc:sldMk cId="0" sldId="262"/>
            <ac:spMk id="3" creationId="{FF479144-8CD4-60B5-3A85-40994B9373DA}"/>
          </ac:spMkLst>
        </pc:spChg>
        <pc:spChg chg="mod">
          <ac:chgData name="Mitchell Wand" userId="de9b44c55c049659" providerId="LiveId" clId="{4CBA632E-C4AF-4B0D-AB30-B684C2C691E5}" dt="2023-09-23T16:21:29.952" v="779" actId="14100"/>
          <ac:spMkLst>
            <pc:docMk/>
            <pc:sldMk cId="0" sldId="262"/>
            <ac:spMk id="304" creationId="{00000000-0000-0000-0000-000000000000}"/>
          </ac:spMkLst>
        </pc:spChg>
        <pc:spChg chg="del">
          <ac:chgData name="Mitchell Wand" userId="de9b44c55c049659" providerId="LiveId" clId="{4CBA632E-C4AF-4B0D-AB30-B684C2C691E5}" dt="2023-09-23T16:24:37.718" v="780" actId="478"/>
          <ac:spMkLst>
            <pc:docMk/>
            <pc:sldMk cId="0" sldId="262"/>
            <ac:spMk id="307" creationId="{00000000-0000-0000-0000-000000000000}"/>
          </ac:spMkLst>
        </pc:spChg>
        <pc:spChg chg="del">
          <ac:chgData name="Mitchell Wand" userId="de9b44c55c049659" providerId="LiveId" clId="{4CBA632E-C4AF-4B0D-AB30-B684C2C691E5}" dt="2023-09-23T16:24:44.435" v="781" actId="478"/>
          <ac:spMkLst>
            <pc:docMk/>
            <pc:sldMk cId="0" sldId="262"/>
            <ac:spMk id="308" creationId="{00000000-0000-0000-0000-000000000000}"/>
          </ac:spMkLst>
        </pc:spChg>
      </pc:sldChg>
      <pc:sldChg chg="addSp delSp modSp mod ord delAnim modAnim">
        <pc:chgData name="Mitchell Wand" userId="de9b44c55c049659" providerId="LiveId" clId="{4CBA632E-C4AF-4B0D-AB30-B684C2C691E5}" dt="2023-09-23T16:35:17.774" v="1013" actId="113"/>
        <pc:sldMkLst>
          <pc:docMk/>
          <pc:sldMk cId="0" sldId="263"/>
        </pc:sldMkLst>
        <pc:spChg chg="add mod">
          <ac:chgData name="Mitchell Wand" userId="de9b44c55c049659" providerId="LiveId" clId="{4CBA632E-C4AF-4B0D-AB30-B684C2C691E5}" dt="2023-09-23T16:32:13.053" v="972" actId="1076"/>
          <ac:spMkLst>
            <pc:docMk/>
            <pc:sldMk cId="0" sldId="263"/>
            <ac:spMk id="3" creationId="{F88D0BF2-5F6C-E0D0-885D-8D31F1E1BD6E}"/>
          </ac:spMkLst>
        </pc:spChg>
        <pc:spChg chg="add del mod">
          <ac:chgData name="Mitchell Wand" userId="de9b44c55c049659" providerId="LiveId" clId="{4CBA632E-C4AF-4B0D-AB30-B684C2C691E5}" dt="2023-09-23T16:34:48.674" v="994" actId="478"/>
          <ac:spMkLst>
            <pc:docMk/>
            <pc:sldMk cId="0" sldId="263"/>
            <ac:spMk id="4" creationId="{C40A3048-695D-2775-9999-3896270BB8D6}"/>
          </ac:spMkLst>
        </pc:spChg>
        <pc:spChg chg="add del mod">
          <ac:chgData name="Mitchell Wand" userId="de9b44c55c049659" providerId="LiveId" clId="{4CBA632E-C4AF-4B0D-AB30-B684C2C691E5}" dt="2023-09-23T16:33:54.121" v="981" actId="478"/>
          <ac:spMkLst>
            <pc:docMk/>
            <pc:sldMk cId="0" sldId="263"/>
            <ac:spMk id="5" creationId="{01198CFE-EEA4-4B0D-55E6-7B5B54294A94}"/>
          </ac:spMkLst>
        </pc:spChg>
        <pc:spChg chg="add mod">
          <ac:chgData name="Mitchell Wand" userId="de9b44c55c049659" providerId="LiveId" clId="{4CBA632E-C4AF-4B0D-AB30-B684C2C691E5}" dt="2023-09-23T16:35:17.774" v="1013" actId="113"/>
          <ac:spMkLst>
            <pc:docMk/>
            <pc:sldMk cId="0" sldId="263"/>
            <ac:spMk id="6" creationId="{4D620261-66C8-DCFE-2C48-D1246828CBE1}"/>
          </ac:spMkLst>
        </pc:spChg>
        <pc:spChg chg="mod">
          <ac:chgData name="Mitchell Wand" userId="de9b44c55c049659" providerId="LiveId" clId="{4CBA632E-C4AF-4B0D-AB30-B684C2C691E5}" dt="2023-09-23T16:28:33.217" v="969" actId="20577"/>
          <ac:spMkLst>
            <pc:docMk/>
            <pc:sldMk cId="0" sldId="263"/>
            <ac:spMk id="313" creationId="{00000000-0000-0000-0000-000000000000}"/>
          </ac:spMkLst>
        </pc:spChg>
        <pc:spChg chg="del">
          <ac:chgData name="Mitchell Wand" userId="de9b44c55c049659" providerId="LiveId" clId="{4CBA632E-C4AF-4B0D-AB30-B684C2C691E5}" dt="2023-09-23T16:30:12.836" v="970" actId="478"/>
          <ac:spMkLst>
            <pc:docMk/>
            <pc:sldMk cId="0" sldId="263"/>
            <ac:spMk id="316" creationId="{00000000-0000-0000-0000-000000000000}"/>
          </ac:spMkLst>
        </pc:spChg>
        <pc:spChg chg="del mod">
          <ac:chgData name="Mitchell Wand" userId="de9b44c55c049659" providerId="LiveId" clId="{4CBA632E-C4AF-4B0D-AB30-B684C2C691E5}" dt="2023-09-23T16:34:54.049" v="995" actId="478"/>
          <ac:spMkLst>
            <pc:docMk/>
            <pc:sldMk cId="0" sldId="263"/>
            <ac:spMk id="317" creationId="{00000000-0000-0000-0000-000000000000}"/>
          </ac:spMkLst>
        </pc:spChg>
      </pc:sldChg>
      <pc:sldChg chg="addSp delSp modSp mod ord delAnim modAnim">
        <pc:chgData name="Mitchell Wand" userId="de9b44c55c049659" providerId="LiveId" clId="{4CBA632E-C4AF-4B0D-AB30-B684C2C691E5}" dt="2023-09-23T16:04:20.566" v="298" actId="20577"/>
        <pc:sldMkLst>
          <pc:docMk/>
          <pc:sldMk cId="0" sldId="264"/>
        </pc:sldMkLst>
        <pc:spChg chg="add del mod">
          <ac:chgData name="Mitchell Wand" userId="de9b44c55c049659" providerId="LiveId" clId="{4CBA632E-C4AF-4B0D-AB30-B684C2C691E5}" dt="2023-09-23T16:03:26.218" v="296" actId="478"/>
          <ac:spMkLst>
            <pc:docMk/>
            <pc:sldMk cId="0" sldId="264"/>
            <ac:spMk id="2" creationId="{B09D4E6A-C8D8-6951-7DDD-CBB5AFD828E1}"/>
          </ac:spMkLst>
        </pc:spChg>
        <pc:spChg chg="mod">
          <ac:chgData name="Mitchell Wand" userId="de9b44c55c049659" providerId="LiveId" clId="{4CBA632E-C4AF-4B0D-AB30-B684C2C691E5}" dt="2023-09-23T13:08:42.003" v="159" actId="20577"/>
          <ac:spMkLst>
            <pc:docMk/>
            <pc:sldMk cId="0" sldId="264"/>
            <ac:spMk id="321" creationId="{00000000-0000-0000-0000-000000000000}"/>
          </ac:spMkLst>
        </pc:spChg>
        <pc:spChg chg="mod">
          <ac:chgData name="Mitchell Wand" userId="de9b44c55c049659" providerId="LiveId" clId="{4CBA632E-C4AF-4B0D-AB30-B684C2C691E5}" dt="2023-09-23T16:04:20.566" v="298" actId="20577"/>
          <ac:spMkLst>
            <pc:docMk/>
            <pc:sldMk cId="0" sldId="264"/>
            <ac:spMk id="322" creationId="{00000000-0000-0000-0000-000000000000}"/>
          </ac:spMkLst>
        </pc:spChg>
      </pc:sldChg>
      <pc:sldChg chg="del modNotes">
        <pc:chgData name="Mitchell Wand" userId="de9b44c55c049659" providerId="LiveId" clId="{4CBA632E-C4AF-4B0D-AB30-B684C2C691E5}" dt="2023-09-23T17:26:23.861" v="2206" actId="2696"/>
        <pc:sldMkLst>
          <pc:docMk/>
          <pc:sldMk cId="0" sldId="265"/>
        </pc:sldMkLst>
      </pc:sldChg>
      <pc:sldChg chg="addSp delSp modSp mod modNotesTx">
        <pc:chgData name="Mitchell Wand" userId="de9b44c55c049659" providerId="LiveId" clId="{4CBA632E-C4AF-4B0D-AB30-B684C2C691E5}" dt="2023-09-23T17:49:29.639" v="3500" actId="20577"/>
        <pc:sldMkLst>
          <pc:docMk/>
          <pc:sldMk cId="0" sldId="266"/>
        </pc:sldMkLst>
        <pc:spChg chg="add mod">
          <ac:chgData name="Mitchell Wand" userId="de9b44c55c049659" providerId="LiveId" clId="{4CBA632E-C4AF-4B0D-AB30-B684C2C691E5}" dt="2023-09-23T17:48:39.324" v="3388" actId="1076"/>
          <ac:spMkLst>
            <pc:docMk/>
            <pc:sldMk cId="0" sldId="266"/>
            <ac:spMk id="2" creationId="{AA6B4387-6071-8F60-6B7C-D23206215DFD}"/>
          </ac:spMkLst>
        </pc:spChg>
        <pc:spChg chg="mod">
          <ac:chgData name="Mitchell Wand" userId="de9b44c55c049659" providerId="LiveId" clId="{4CBA632E-C4AF-4B0D-AB30-B684C2C691E5}" dt="2023-09-23T17:49:29.639" v="3500" actId="20577"/>
          <ac:spMkLst>
            <pc:docMk/>
            <pc:sldMk cId="0" sldId="266"/>
            <ac:spMk id="335" creationId="{00000000-0000-0000-0000-000000000000}"/>
          </ac:spMkLst>
        </pc:spChg>
        <pc:spChg chg="del mod">
          <ac:chgData name="Mitchell Wand" userId="de9b44c55c049659" providerId="LiveId" clId="{4CBA632E-C4AF-4B0D-AB30-B684C2C691E5}" dt="2023-09-23T17:40:28.329" v="2832" actId="478"/>
          <ac:spMkLst>
            <pc:docMk/>
            <pc:sldMk cId="0" sldId="266"/>
            <ac:spMk id="347" creationId="{00000000-0000-0000-0000-000000000000}"/>
          </ac:spMkLst>
        </pc:spChg>
        <pc:grpChg chg="del">
          <ac:chgData name="Mitchell Wand" userId="de9b44c55c049659" providerId="LiveId" clId="{4CBA632E-C4AF-4B0D-AB30-B684C2C691E5}" dt="2023-09-23T17:40:21.517" v="2829" actId="478"/>
          <ac:grpSpMkLst>
            <pc:docMk/>
            <pc:sldMk cId="0" sldId="266"/>
            <ac:grpSpMk id="346" creationId="{00000000-0000-0000-0000-000000000000}"/>
          </ac:grpSpMkLst>
        </pc:grpChg>
      </pc:sldChg>
      <pc:sldChg chg="delSp modSp mod modNotes modNotesTx">
        <pc:chgData name="Mitchell Wand" userId="de9b44c55c049659" providerId="LiveId" clId="{4CBA632E-C4AF-4B0D-AB30-B684C2C691E5}" dt="2023-09-23T17:54:07.382" v="3651"/>
        <pc:sldMkLst>
          <pc:docMk/>
          <pc:sldMk cId="0" sldId="268"/>
        </pc:sldMkLst>
        <pc:spChg chg="del mod">
          <ac:chgData name="Mitchell Wand" userId="de9b44c55c049659" providerId="LiveId" clId="{4CBA632E-C4AF-4B0D-AB30-B684C2C691E5}" dt="2023-09-23T17:53:32.179" v="3650" actId="478"/>
          <ac:spMkLst>
            <pc:docMk/>
            <pc:sldMk cId="0" sldId="268"/>
            <ac:spMk id="362" creationId="{00000000-0000-0000-0000-000000000000}"/>
          </ac:spMkLst>
        </pc:spChg>
        <pc:spChg chg="del">
          <ac:chgData name="Mitchell Wand" userId="de9b44c55c049659" providerId="LiveId" clId="{4CBA632E-C4AF-4B0D-AB30-B684C2C691E5}" dt="2023-09-23T17:53:29.866" v="3648" actId="478"/>
          <ac:spMkLst>
            <pc:docMk/>
            <pc:sldMk cId="0" sldId="268"/>
            <ac:spMk id="363" creationId="{00000000-0000-0000-0000-000000000000}"/>
          </ac:spMkLst>
        </pc:spChg>
        <pc:spChg chg="del">
          <ac:chgData name="Mitchell Wand" userId="de9b44c55c049659" providerId="LiveId" clId="{4CBA632E-C4AF-4B0D-AB30-B684C2C691E5}" dt="2023-09-23T17:53:29.866" v="3648" actId="478"/>
          <ac:spMkLst>
            <pc:docMk/>
            <pc:sldMk cId="0" sldId="268"/>
            <ac:spMk id="364" creationId="{00000000-0000-0000-0000-000000000000}"/>
          </ac:spMkLst>
        </pc:spChg>
        <pc:spChg chg="del">
          <ac:chgData name="Mitchell Wand" userId="de9b44c55c049659" providerId="LiveId" clId="{4CBA632E-C4AF-4B0D-AB30-B684C2C691E5}" dt="2023-09-23T17:53:29.866" v="3648" actId="478"/>
          <ac:spMkLst>
            <pc:docMk/>
            <pc:sldMk cId="0" sldId="268"/>
            <ac:spMk id="365" creationId="{00000000-0000-0000-0000-000000000000}"/>
          </ac:spMkLst>
        </pc:spChg>
        <pc:spChg chg="del">
          <ac:chgData name="Mitchell Wand" userId="de9b44c55c049659" providerId="LiveId" clId="{4CBA632E-C4AF-4B0D-AB30-B684C2C691E5}" dt="2023-09-23T17:53:29.866" v="3648" actId="478"/>
          <ac:spMkLst>
            <pc:docMk/>
            <pc:sldMk cId="0" sldId="268"/>
            <ac:spMk id="366" creationId="{00000000-0000-0000-0000-000000000000}"/>
          </ac:spMkLst>
        </pc:spChg>
        <pc:spChg chg="del">
          <ac:chgData name="Mitchell Wand" userId="de9b44c55c049659" providerId="LiveId" clId="{4CBA632E-C4AF-4B0D-AB30-B684C2C691E5}" dt="2023-09-23T17:53:29.866" v="3648" actId="478"/>
          <ac:spMkLst>
            <pc:docMk/>
            <pc:sldMk cId="0" sldId="268"/>
            <ac:spMk id="367" creationId="{00000000-0000-0000-0000-000000000000}"/>
          </ac:spMkLst>
        </pc:spChg>
        <pc:spChg chg="del">
          <ac:chgData name="Mitchell Wand" userId="de9b44c55c049659" providerId="LiveId" clId="{4CBA632E-C4AF-4B0D-AB30-B684C2C691E5}" dt="2023-09-23T17:53:29.866" v="3648" actId="478"/>
          <ac:spMkLst>
            <pc:docMk/>
            <pc:sldMk cId="0" sldId="268"/>
            <ac:spMk id="368" creationId="{00000000-0000-0000-0000-000000000000}"/>
          </ac:spMkLst>
        </pc:spChg>
      </pc:sldChg>
      <pc:sldChg chg="modSp mod modNotesTx">
        <pc:chgData name="Mitchell Wand" userId="de9b44c55c049659" providerId="LiveId" clId="{4CBA632E-C4AF-4B0D-AB30-B684C2C691E5}" dt="2023-09-23T17:56:20.465" v="3923" actId="20577"/>
        <pc:sldMkLst>
          <pc:docMk/>
          <pc:sldMk cId="0" sldId="269"/>
        </pc:sldMkLst>
        <pc:spChg chg="mod">
          <ac:chgData name="Mitchell Wand" userId="de9b44c55c049659" providerId="LiveId" clId="{4CBA632E-C4AF-4B0D-AB30-B684C2C691E5}" dt="2023-09-23T17:52:49.090" v="3647" actId="20577"/>
          <ac:spMkLst>
            <pc:docMk/>
            <pc:sldMk cId="0" sldId="269"/>
            <ac:spMk id="373" creationId="{00000000-0000-0000-0000-000000000000}"/>
          </ac:spMkLst>
        </pc:spChg>
      </pc:sldChg>
      <pc:sldChg chg="modSp mod modNotesTx">
        <pc:chgData name="Mitchell Wand" userId="de9b44c55c049659" providerId="LiveId" clId="{4CBA632E-C4AF-4B0D-AB30-B684C2C691E5}" dt="2023-09-23T19:01:20.152" v="6794" actId="114"/>
        <pc:sldMkLst>
          <pc:docMk/>
          <pc:sldMk cId="0" sldId="270"/>
        </pc:sldMkLst>
        <pc:spChg chg="mod">
          <ac:chgData name="Mitchell Wand" userId="de9b44c55c049659" providerId="LiveId" clId="{4CBA632E-C4AF-4B0D-AB30-B684C2C691E5}" dt="2023-09-23T19:01:20.152" v="6794" actId="114"/>
          <ac:spMkLst>
            <pc:docMk/>
            <pc:sldMk cId="0" sldId="270"/>
            <ac:spMk id="384" creationId="{00000000-0000-0000-0000-000000000000}"/>
          </ac:spMkLst>
        </pc:spChg>
        <pc:grpChg chg="mod">
          <ac:chgData name="Mitchell Wand" userId="de9b44c55c049659" providerId="LiveId" clId="{4CBA632E-C4AF-4B0D-AB30-B684C2C691E5}" dt="2023-09-23T18:45:35.502" v="5280" actId="1076"/>
          <ac:grpSpMkLst>
            <pc:docMk/>
            <pc:sldMk cId="0" sldId="270"/>
            <ac:grpSpMk id="387" creationId="{00000000-0000-0000-0000-000000000000}"/>
          </ac:grpSpMkLst>
        </pc:grpChg>
      </pc:sldChg>
      <pc:sldChg chg="delSp modSp mod modNotesTx">
        <pc:chgData name="Mitchell Wand" userId="de9b44c55c049659" providerId="LiveId" clId="{4CBA632E-C4AF-4B0D-AB30-B684C2C691E5}" dt="2023-09-23T18:57:35.021" v="6641" actId="20577"/>
        <pc:sldMkLst>
          <pc:docMk/>
          <pc:sldMk cId="0" sldId="271"/>
        </pc:sldMkLst>
        <pc:spChg chg="mod">
          <ac:chgData name="Mitchell Wand" userId="de9b44c55c049659" providerId="LiveId" clId="{4CBA632E-C4AF-4B0D-AB30-B684C2C691E5}" dt="2023-09-23T18:55:06.335" v="6187" actId="20577"/>
          <ac:spMkLst>
            <pc:docMk/>
            <pc:sldMk cId="0" sldId="271"/>
            <ac:spMk id="393" creationId="{00000000-0000-0000-0000-000000000000}"/>
          </ac:spMkLst>
        </pc:spChg>
        <pc:spChg chg="del">
          <ac:chgData name="Mitchell Wand" userId="de9b44c55c049659" providerId="LiveId" clId="{4CBA632E-C4AF-4B0D-AB30-B684C2C691E5}" dt="2023-09-23T18:44:56.945" v="5271" actId="478"/>
          <ac:spMkLst>
            <pc:docMk/>
            <pc:sldMk cId="0" sldId="271"/>
            <ac:spMk id="395" creationId="{00000000-0000-0000-0000-000000000000}"/>
          </ac:spMkLst>
        </pc:spChg>
        <pc:spChg chg="del">
          <ac:chgData name="Mitchell Wand" userId="de9b44c55c049659" providerId="LiveId" clId="{4CBA632E-C4AF-4B0D-AB30-B684C2C691E5}" dt="2023-09-23T18:44:56.945" v="5271" actId="478"/>
          <ac:spMkLst>
            <pc:docMk/>
            <pc:sldMk cId="0" sldId="271"/>
            <ac:spMk id="396" creationId="{00000000-0000-0000-0000-000000000000}"/>
          </ac:spMkLst>
        </pc:spChg>
        <pc:spChg chg="del">
          <ac:chgData name="Mitchell Wand" userId="de9b44c55c049659" providerId="LiveId" clId="{4CBA632E-C4AF-4B0D-AB30-B684C2C691E5}" dt="2023-09-23T18:44:56.945" v="5271" actId="478"/>
          <ac:spMkLst>
            <pc:docMk/>
            <pc:sldMk cId="0" sldId="271"/>
            <ac:spMk id="397" creationId="{00000000-0000-0000-0000-000000000000}"/>
          </ac:spMkLst>
        </pc:spChg>
        <pc:spChg chg="del">
          <ac:chgData name="Mitchell Wand" userId="de9b44c55c049659" providerId="LiveId" clId="{4CBA632E-C4AF-4B0D-AB30-B684C2C691E5}" dt="2023-09-23T18:44:56.945" v="5271" actId="478"/>
          <ac:spMkLst>
            <pc:docMk/>
            <pc:sldMk cId="0" sldId="271"/>
            <ac:spMk id="398" creationId="{00000000-0000-0000-0000-000000000000}"/>
          </ac:spMkLst>
        </pc:spChg>
        <pc:spChg chg="del">
          <ac:chgData name="Mitchell Wand" userId="de9b44c55c049659" providerId="LiveId" clId="{4CBA632E-C4AF-4B0D-AB30-B684C2C691E5}" dt="2023-09-23T18:44:56.945" v="5271" actId="478"/>
          <ac:spMkLst>
            <pc:docMk/>
            <pc:sldMk cId="0" sldId="271"/>
            <ac:spMk id="399" creationId="{00000000-0000-0000-0000-000000000000}"/>
          </ac:spMkLst>
        </pc:spChg>
        <pc:spChg chg="del">
          <ac:chgData name="Mitchell Wand" userId="de9b44c55c049659" providerId="LiveId" clId="{4CBA632E-C4AF-4B0D-AB30-B684C2C691E5}" dt="2023-09-23T18:44:56.945" v="5271" actId="478"/>
          <ac:spMkLst>
            <pc:docMk/>
            <pc:sldMk cId="0" sldId="271"/>
            <ac:spMk id="400" creationId="{00000000-0000-0000-0000-000000000000}"/>
          </ac:spMkLst>
        </pc:spChg>
        <pc:spChg chg="del">
          <ac:chgData name="Mitchell Wand" userId="de9b44c55c049659" providerId="LiveId" clId="{4CBA632E-C4AF-4B0D-AB30-B684C2C691E5}" dt="2023-09-23T18:44:56.945" v="5271" actId="478"/>
          <ac:spMkLst>
            <pc:docMk/>
            <pc:sldMk cId="0" sldId="271"/>
            <ac:spMk id="401" creationId="{00000000-0000-0000-0000-000000000000}"/>
          </ac:spMkLst>
        </pc:spChg>
      </pc:sldChg>
      <pc:sldChg chg="del">
        <pc:chgData name="Mitchell Wand" userId="de9b44c55c049659" providerId="LiveId" clId="{4CBA632E-C4AF-4B0D-AB30-B684C2C691E5}" dt="2023-09-23T19:33:19.013" v="7084" actId="2696"/>
        <pc:sldMkLst>
          <pc:docMk/>
          <pc:sldMk cId="0" sldId="272"/>
        </pc:sldMkLst>
      </pc:sldChg>
      <pc:sldChg chg="modSp mod modNotesTx">
        <pc:chgData name="Mitchell Wand" userId="de9b44c55c049659" providerId="LiveId" clId="{4CBA632E-C4AF-4B0D-AB30-B684C2C691E5}" dt="2023-09-23T19:37:32.597" v="7494" actId="20577"/>
        <pc:sldMkLst>
          <pc:docMk/>
          <pc:sldMk cId="0" sldId="273"/>
        </pc:sldMkLst>
        <pc:spChg chg="mod">
          <ac:chgData name="Mitchell Wand" userId="de9b44c55c049659" providerId="LiveId" clId="{4CBA632E-C4AF-4B0D-AB30-B684C2C691E5}" dt="2023-09-23T19:36:21.561" v="7404" actId="20577"/>
          <ac:spMkLst>
            <pc:docMk/>
            <pc:sldMk cId="0" sldId="273"/>
            <ac:spMk id="412" creationId="{00000000-0000-0000-0000-000000000000}"/>
          </ac:spMkLst>
        </pc:spChg>
        <pc:spChg chg="mod">
          <ac:chgData name="Mitchell Wand" userId="de9b44c55c049659" providerId="LiveId" clId="{4CBA632E-C4AF-4B0D-AB30-B684C2C691E5}" dt="2023-09-23T19:36:49.463" v="7411" actId="14"/>
          <ac:spMkLst>
            <pc:docMk/>
            <pc:sldMk cId="0" sldId="273"/>
            <ac:spMk id="413" creationId="{00000000-0000-0000-0000-000000000000}"/>
          </ac:spMkLst>
        </pc:spChg>
      </pc:sldChg>
      <pc:sldChg chg="modSp mod modNotes modNotesTx">
        <pc:chgData name="Mitchell Wand" userId="de9b44c55c049659" providerId="LiveId" clId="{4CBA632E-C4AF-4B0D-AB30-B684C2C691E5}" dt="2023-09-23T19:40:54.589" v="7606" actId="20577"/>
        <pc:sldMkLst>
          <pc:docMk/>
          <pc:sldMk cId="0" sldId="274"/>
        </pc:sldMkLst>
        <pc:spChg chg="mod">
          <ac:chgData name="Mitchell Wand" userId="de9b44c55c049659" providerId="LiveId" clId="{4CBA632E-C4AF-4B0D-AB30-B684C2C691E5}" dt="2023-09-23T19:40:06.225" v="7519" actId="20577"/>
          <ac:spMkLst>
            <pc:docMk/>
            <pc:sldMk cId="0" sldId="274"/>
            <ac:spMk id="419" creationId="{00000000-0000-0000-0000-000000000000}"/>
          </ac:spMkLst>
        </pc:spChg>
      </pc:sldChg>
      <pc:sldChg chg="del">
        <pc:chgData name="Mitchell Wand" userId="de9b44c55c049659" providerId="LiveId" clId="{4CBA632E-C4AF-4B0D-AB30-B684C2C691E5}" dt="2023-09-23T19:39:30.080" v="7500" actId="2696"/>
        <pc:sldMkLst>
          <pc:docMk/>
          <pc:sldMk cId="0" sldId="275"/>
        </pc:sldMkLst>
      </pc:sldChg>
      <pc:sldChg chg="del">
        <pc:chgData name="Mitchell Wand" userId="de9b44c55c049659" providerId="LiveId" clId="{4CBA632E-C4AF-4B0D-AB30-B684C2C691E5}" dt="2023-09-23T19:39:30.080" v="7500" actId="2696"/>
        <pc:sldMkLst>
          <pc:docMk/>
          <pc:sldMk cId="0" sldId="276"/>
        </pc:sldMkLst>
      </pc:sldChg>
      <pc:sldChg chg="del">
        <pc:chgData name="Mitchell Wand" userId="de9b44c55c049659" providerId="LiveId" clId="{4CBA632E-C4AF-4B0D-AB30-B684C2C691E5}" dt="2023-09-23T19:39:30.080" v="7500" actId="2696"/>
        <pc:sldMkLst>
          <pc:docMk/>
          <pc:sldMk cId="0" sldId="277"/>
        </pc:sldMkLst>
      </pc:sldChg>
      <pc:sldChg chg="del">
        <pc:chgData name="Mitchell Wand" userId="de9b44c55c049659" providerId="LiveId" clId="{4CBA632E-C4AF-4B0D-AB30-B684C2C691E5}" dt="2023-09-23T19:39:30.080" v="7500" actId="2696"/>
        <pc:sldMkLst>
          <pc:docMk/>
          <pc:sldMk cId="0" sldId="278"/>
        </pc:sldMkLst>
      </pc:sldChg>
      <pc:sldChg chg="modSp mod modNotes">
        <pc:chgData name="Mitchell Wand" userId="de9b44c55c049659" providerId="LiveId" clId="{4CBA632E-C4AF-4B0D-AB30-B684C2C691E5}" dt="2023-09-23T19:39:42.219" v="7518" actId="20577"/>
        <pc:sldMkLst>
          <pc:docMk/>
          <pc:sldMk cId="0" sldId="279"/>
        </pc:sldMkLst>
        <pc:spChg chg="mod">
          <ac:chgData name="Mitchell Wand" userId="de9b44c55c049659" providerId="LiveId" clId="{4CBA632E-C4AF-4B0D-AB30-B684C2C691E5}" dt="2023-09-23T19:39:42.219" v="7518" actId="20577"/>
          <ac:spMkLst>
            <pc:docMk/>
            <pc:sldMk cId="0" sldId="279"/>
            <ac:spMk id="775" creationId="{00000000-0000-0000-0000-000000000000}"/>
          </ac:spMkLst>
        </pc:spChg>
      </pc:sldChg>
      <pc:sldChg chg="modSp mod modNotes modNotesTx">
        <pc:chgData name="Mitchell Wand" userId="de9b44c55c049659" providerId="LiveId" clId="{4CBA632E-C4AF-4B0D-AB30-B684C2C691E5}" dt="2023-09-23T19:46:42.026" v="7777" actId="20577"/>
        <pc:sldMkLst>
          <pc:docMk/>
          <pc:sldMk cId="0" sldId="280"/>
        </pc:sldMkLst>
        <pc:spChg chg="mod">
          <ac:chgData name="Mitchell Wand" userId="de9b44c55c049659" providerId="LiveId" clId="{4CBA632E-C4AF-4B0D-AB30-B684C2C691E5}" dt="2023-09-23T19:44:53.644" v="7634" actId="20577"/>
          <ac:spMkLst>
            <pc:docMk/>
            <pc:sldMk cId="0" sldId="280"/>
            <ac:spMk id="780" creationId="{00000000-0000-0000-0000-000000000000}"/>
          </ac:spMkLst>
        </pc:spChg>
        <pc:spChg chg="mod">
          <ac:chgData name="Mitchell Wand" userId="de9b44c55c049659" providerId="LiveId" clId="{4CBA632E-C4AF-4B0D-AB30-B684C2C691E5}" dt="2023-09-23T19:46:42.026" v="7777" actId="20577"/>
          <ac:spMkLst>
            <pc:docMk/>
            <pc:sldMk cId="0" sldId="280"/>
            <ac:spMk id="781" creationId="{00000000-0000-0000-0000-000000000000}"/>
          </ac:spMkLst>
        </pc:spChg>
        <pc:grpChg chg="mod">
          <ac:chgData name="Mitchell Wand" userId="de9b44c55c049659" providerId="LiveId" clId="{4CBA632E-C4AF-4B0D-AB30-B684C2C691E5}" dt="2023-09-23T19:45:25.013" v="7669" actId="1076"/>
          <ac:grpSpMkLst>
            <pc:docMk/>
            <pc:sldMk cId="0" sldId="280"/>
            <ac:grpSpMk id="785" creationId="{00000000-0000-0000-0000-000000000000}"/>
          </ac:grpSpMkLst>
        </pc:grpChg>
      </pc:sldChg>
      <pc:sldChg chg="modNotesTx">
        <pc:chgData name="Mitchell Wand" userId="de9b44c55c049659" providerId="LiveId" clId="{4CBA632E-C4AF-4B0D-AB30-B684C2C691E5}" dt="2023-09-23T19:53:02.298" v="8450" actId="20577"/>
        <pc:sldMkLst>
          <pc:docMk/>
          <pc:sldMk cId="0" sldId="282"/>
        </pc:sldMkLst>
      </pc:sldChg>
      <pc:sldChg chg="modSp mod modNotes">
        <pc:chgData name="Mitchell Wand" userId="de9b44c55c049659" providerId="LiveId" clId="{4CBA632E-C4AF-4B0D-AB30-B684C2C691E5}" dt="2023-09-23T19:55:24.333" v="8675" actId="20577"/>
        <pc:sldMkLst>
          <pc:docMk/>
          <pc:sldMk cId="0" sldId="283"/>
        </pc:sldMkLst>
        <pc:spChg chg="mod">
          <ac:chgData name="Mitchell Wand" userId="de9b44c55c049659" providerId="LiveId" clId="{4CBA632E-C4AF-4B0D-AB30-B684C2C691E5}" dt="2023-09-23T19:55:24.333" v="8675" actId="20577"/>
          <ac:spMkLst>
            <pc:docMk/>
            <pc:sldMk cId="0" sldId="283"/>
            <ac:spMk id="809" creationId="{00000000-0000-0000-0000-000000000000}"/>
          </ac:spMkLst>
        </pc:spChg>
      </pc:sldChg>
      <pc:sldChg chg="del">
        <pc:chgData name="Mitchell Wand" userId="de9b44c55c049659" providerId="LiveId" clId="{4CBA632E-C4AF-4B0D-AB30-B684C2C691E5}" dt="2023-09-23T13:30:34.128" v="163" actId="2696"/>
        <pc:sldMkLst>
          <pc:docMk/>
          <pc:sldMk cId="1248927262" sldId="284"/>
        </pc:sldMkLst>
      </pc:sldChg>
      <pc:sldChg chg="addSp delSp modSp add mod delAnim modAnim modNotesTx">
        <pc:chgData name="Mitchell Wand" userId="de9b44c55c049659" providerId="LiveId" clId="{4CBA632E-C4AF-4B0D-AB30-B684C2C691E5}" dt="2023-09-23T17:30:39.371" v="2320" actId="20577"/>
        <pc:sldMkLst>
          <pc:docMk/>
          <pc:sldMk cId="1248927262" sldId="284"/>
        </pc:sldMkLst>
        <pc:spChg chg="add del mod">
          <ac:chgData name="Mitchell Wand" userId="de9b44c55c049659" providerId="LiveId" clId="{4CBA632E-C4AF-4B0D-AB30-B684C2C691E5}" dt="2023-09-23T17:28:49.443" v="2208" actId="478"/>
          <ac:spMkLst>
            <pc:docMk/>
            <pc:sldMk cId="1248927262" sldId="284"/>
            <ac:spMk id="2" creationId="{369FB3BA-CD49-8633-037B-95F1C92C62B3}"/>
          </ac:spMkLst>
        </pc:spChg>
        <pc:spChg chg="mod">
          <ac:chgData name="Mitchell Wand" userId="de9b44c55c049659" providerId="LiveId" clId="{4CBA632E-C4AF-4B0D-AB30-B684C2C691E5}" dt="2023-09-23T17:29:45.568" v="2314" actId="27636"/>
          <ac:spMkLst>
            <pc:docMk/>
            <pc:sldMk cId="1248927262" sldId="284"/>
            <ac:spMk id="815" creationId="{00000000-0000-0000-0000-000000000000}"/>
          </ac:spMkLst>
        </pc:spChg>
      </pc:sldChg>
      <pc:sldChg chg="modSp mod modNotesTx">
        <pc:chgData name="Mitchell Wand" userId="de9b44c55c049659" providerId="LiveId" clId="{4CBA632E-C4AF-4B0D-AB30-B684C2C691E5}" dt="2023-09-23T20:07:31.399" v="8907" actId="6549"/>
        <pc:sldMkLst>
          <pc:docMk/>
          <pc:sldMk cId="0" sldId="285"/>
        </pc:sldMkLst>
        <pc:spChg chg="mod">
          <ac:chgData name="Mitchell Wand" userId="de9b44c55c049659" providerId="LiveId" clId="{4CBA632E-C4AF-4B0D-AB30-B684C2C691E5}" dt="2023-09-23T19:57:01.286" v="8715" actId="20577"/>
          <ac:spMkLst>
            <pc:docMk/>
            <pc:sldMk cId="0" sldId="285"/>
            <ac:spMk id="820" creationId="{00000000-0000-0000-0000-000000000000}"/>
          </ac:spMkLst>
        </pc:spChg>
        <pc:spChg chg="mod">
          <ac:chgData name="Mitchell Wand" userId="de9b44c55c049659" providerId="LiveId" clId="{4CBA632E-C4AF-4B0D-AB30-B684C2C691E5}" dt="2023-09-23T20:07:31.399" v="8907" actId="6549"/>
          <ac:spMkLst>
            <pc:docMk/>
            <pc:sldMk cId="0" sldId="285"/>
            <ac:spMk id="821" creationId="{00000000-0000-0000-0000-000000000000}"/>
          </ac:spMkLst>
        </pc:spChg>
      </pc:sldChg>
      <pc:sldChg chg="addSp delSp modSp mod modAnim modNotesTx">
        <pc:chgData name="Mitchell Wand" userId="de9b44c55c049659" providerId="LiveId" clId="{4CBA632E-C4AF-4B0D-AB30-B684C2C691E5}" dt="2023-09-23T23:57:20.002" v="11081" actId="6549"/>
        <pc:sldMkLst>
          <pc:docMk/>
          <pc:sldMk cId="0" sldId="286"/>
        </pc:sldMkLst>
        <pc:spChg chg="mod">
          <ac:chgData name="Mitchell Wand" userId="de9b44c55c049659" providerId="LiveId" clId="{4CBA632E-C4AF-4B0D-AB30-B684C2C691E5}" dt="2023-09-23T23:57:03.397" v="11074" actId="1076"/>
          <ac:spMkLst>
            <pc:docMk/>
            <pc:sldMk cId="0" sldId="286"/>
            <ac:spMk id="830" creationId="{00000000-0000-0000-0000-000000000000}"/>
          </ac:spMkLst>
        </pc:spChg>
        <pc:spChg chg="mod">
          <ac:chgData name="Mitchell Wand" userId="de9b44c55c049659" providerId="LiveId" clId="{4CBA632E-C4AF-4B0D-AB30-B684C2C691E5}" dt="2023-09-23T23:57:20.002" v="11081" actId="6549"/>
          <ac:spMkLst>
            <pc:docMk/>
            <pc:sldMk cId="0" sldId="286"/>
            <ac:spMk id="832" creationId="{00000000-0000-0000-0000-000000000000}"/>
          </ac:spMkLst>
        </pc:spChg>
        <pc:picChg chg="add del mod">
          <ac:chgData name="Mitchell Wand" userId="de9b44c55c049659" providerId="LiveId" clId="{4CBA632E-C4AF-4B0D-AB30-B684C2C691E5}" dt="2023-09-23T20:52:43.313" v="9007"/>
          <ac:picMkLst>
            <pc:docMk/>
            <pc:sldMk cId="0" sldId="286"/>
            <ac:picMk id="2" creationId="{B75F7340-B3D7-085F-3FB1-2DCDD68D85AA}"/>
          </ac:picMkLst>
        </pc:picChg>
        <pc:picChg chg="add mod">
          <ac:chgData name="Mitchell Wand" userId="de9b44c55c049659" providerId="LiveId" clId="{4CBA632E-C4AF-4B0D-AB30-B684C2C691E5}" dt="2023-09-23T20:53:21.623" v="9014" actId="1076"/>
          <ac:picMkLst>
            <pc:docMk/>
            <pc:sldMk cId="0" sldId="286"/>
            <ac:picMk id="3" creationId="{D1079989-BE9D-E831-53D2-F4414CE47B2F}"/>
          </ac:picMkLst>
        </pc:picChg>
      </pc:sldChg>
      <pc:sldChg chg="ord">
        <pc:chgData name="Mitchell Wand" userId="de9b44c55c049659" providerId="LiveId" clId="{4CBA632E-C4AF-4B0D-AB30-B684C2C691E5}" dt="2023-09-23T20:52:10.188" v="9005"/>
        <pc:sldMkLst>
          <pc:docMk/>
          <pc:sldMk cId="0" sldId="287"/>
        </pc:sldMkLst>
      </pc:sldChg>
      <pc:sldChg chg="modNotesTx">
        <pc:chgData name="Mitchell Wand" userId="de9b44c55c049659" providerId="LiveId" clId="{4CBA632E-C4AF-4B0D-AB30-B684C2C691E5}" dt="2023-09-23T23:53:42.855" v="11025" actId="20577"/>
        <pc:sldMkLst>
          <pc:docMk/>
          <pc:sldMk cId="0" sldId="288"/>
        </pc:sldMkLst>
      </pc:sldChg>
      <pc:sldChg chg="modNotesTx">
        <pc:chgData name="Mitchell Wand" userId="de9b44c55c049659" providerId="LiveId" clId="{4CBA632E-C4AF-4B0D-AB30-B684C2C691E5}" dt="2023-09-24T00:02:11.493" v="11325" actId="20577"/>
        <pc:sldMkLst>
          <pc:docMk/>
          <pc:sldMk cId="0" sldId="289"/>
        </pc:sldMkLst>
      </pc:sldChg>
      <pc:sldChg chg="addSp delSp modSp mod">
        <pc:chgData name="Mitchell Wand" userId="de9b44c55c049659" providerId="LiveId" clId="{4CBA632E-C4AF-4B0D-AB30-B684C2C691E5}" dt="2023-09-24T00:16:54.131" v="11998" actId="478"/>
        <pc:sldMkLst>
          <pc:docMk/>
          <pc:sldMk cId="0" sldId="290"/>
        </pc:sldMkLst>
        <pc:spChg chg="add mod">
          <ac:chgData name="Mitchell Wand" userId="de9b44c55c049659" providerId="LiveId" clId="{4CBA632E-C4AF-4B0D-AB30-B684C2C691E5}" dt="2023-09-24T00:12:38.667" v="11784" actId="6549"/>
          <ac:spMkLst>
            <pc:docMk/>
            <pc:sldMk cId="0" sldId="290"/>
            <ac:spMk id="2" creationId="{387FF591-43C9-7D25-C567-9B12837224E9}"/>
          </ac:spMkLst>
        </pc:spChg>
        <pc:spChg chg="add del">
          <ac:chgData name="Mitchell Wand" userId="de9b44c55c049659" providerId="LiveId" clId="{4CBA632E-C4AF-4B0D-AB30-B684C2C691E5}" dt="2023-09-24T00:14:03.131" v="11792" actId="22"/>
          <ac:spMkLst>
            <pc:docMk/>
            <pc:sldMk cId="0" sldId="290"/>
            <ac:spMk id="4" creationId="{E12E51B2-1582-21DD-D79D-96C592D546EE}"/>
          </ac:spMkLst>
        </pc:spChg>
        <pc:spChg chg="add del mod">
          <ac:chgData name="Mitchell Wand" userId="de9b44c55c049659" providerId="LiveId" clId="{4CBA632E-C4AF-4B0D-AB30-B684C2C691E5}" dt="2023-09-24T00:15:45.474" v="11993" actId="478"/>
          <ac:spMkLst>
            <pc:docMk/>
            <pc:sldMk cId="0" sldId="290"/>
            <ac:spMk id="5" creationId="{95E7C17E-744E-8BDA-9148-EB1137D501ED}"/>
          </ac:spMkLst>
        </pc:spChg>
        <pc:spChg chg="add mod">
          <ac:chgData name="Mitchell Wand" userId="de9b44c55c049659" providerId="LiveId" clId="{4CBA632E-C4AF-4B0D-AB30-B684C2C691E5}" dt="2023-09-24T00:16:41.587" v="11997" actId="27636"/>
          <ac:spMkLst>
            <pc:docMk/>
            <pc:sldMk cId="0" sldId="290"/>
            <ac:spMk id="6" creationId="{2600D900-CC95-EBB3-B947-8C0FC7135B2F}"/>
          </ac:spMkLst>
        </pc:spChg>
        <pc:spChg chg="mod">
          <ac:chgData name="Mitchell Wand" userId="de9b44c55c049659" providerId="LiveId" clId="{4CBA632E-C4AF-4B0D-AB30-B684C2C691E5}" dt="2023-09-24T00:12:48.478" v="11788" actId="20578"/>
          <ac:spMkLst>
            <pc:docMk/>
            <pc:sldMk cId="0" sldId="290"/>
            <ac:spMk id="853" creationId="{00000000-0000-0000-0000-000000000000}"/>
          </ac:spMkLst>
        </pc:spChg>
        <pc:spChg chg="mod">
          <ac:chgData name="Mitchell Wand" userId="de9b44c55c049659" providerId="LiveId" clId="{4CBA632E-C4AF-4B0D-AB30-B684C2C691E5}" dt="2023-09-24T00:14:19.880" v="11795"/>
          <ac:spMkLst>
            <pc:docMk/>
            <pc:sldMk cId="0" sldId="290"/>
            <ac:spMk id="854" creationId="{00000000-0000-0000-0000-000000000000}"/>
          </ac:spMkLst>
        </pc:spChg>
        <pc:spChg chg="del mod">
          <ac:chgData name="Mitchell Wand" userId="de9b44c55c049659" providerId="LiveId" clId="{4CBA632E-C4AF-4B0D-AB30-B684C2C691E5}" dt="2023-09-24T00:16:54.131" v="11998" actId="478"/>
          <ac:spMkLst>
            <pc:docMk/>
            <pc:sldMk cId="0" sldId="290"/>
            <ac:spMk id="856" creationId="{00000000-0000-0000-0000-000000000000}"/>
          </ac:spMkLst>
        </pc:spChg>
        <pc:spChg chg="del">
          <ac:chgData name="Mitchell Wand" userId="de9b44c55c049659" providerId="LiveId" clId="{4CBA632E-C4AF-4B0D-AB30-B684C2C691E5}" dt="2023-09-24T00:12:00.579" v="11779" actId="478"/>
          <ac:spMkLst>
            <pc:docMk/>
            <pc:sldMk cId="0" sldId="290"/>
            <ac:spMk id="859" creationId="{00000000-0000-0000-0000-000000000000}"/>
          </ac:spMkLst>
        </pc:spChg>
        <pc:picChg chg="mod">
          <ac:chgData name="Mitchell Wand" userId="de9b44c55c049659" providerId="LiveId" clId="{4CBA632E-C4AF-4B0D-AB30-B684C2C691E5}" dt="2023-09-24T00:12:05.362" v="11780" actId="1076"/>
          <ac:picMkLst>
            <pc:docMk/>
            <pc:sldMk cId="0" sldId="290"/>
            <ac:picMk id="857" creationId="{00000000-0000-0000-0000-000000000000}"/>
          </ac:picMkLst>
        </pc:picChg>
        <pc:picChg chg="del">
          <ac:chgData name="Mitchell Wand" userId="de9b44c55c049659" providerId="LiveId" clId="{4CBA632E-C4AF-4B0D-AB30-B684C2C691E5}" dt="2023-09-24T00:12:00.579" v="11779" actId="478"/>
          <ac:picMkLst>
            <pc:docMk/>
            <pc:sldMk cId="0" sldId="290"/>
            <ac:picMk id="858" creationId="{00000000-0000-0000-0000-000000000000}"/>
          </ac:picMkLst>
        </pc:picChg>
      </pc:sldChg>
      <pc:sldChg chg="modSp mod">
        <pc:chgData name="Mitchell Wand" userId="de9b44c55c049659" providerId="LiveId" clId="{4CBA632E-C4AF-4B0D-AB30-B684C2C691E5}" dt="2023-09-24T00:18:40.028" v="12029" actId="20577"/>
        <pc:sldMkLst>
          <pc:docMk/>
          <pc:sldMk cId="0" sldId="291"/>
        </pc:sldMkLst>
        <pc:spChg chg="mod">
          <ac:chgData name="Mitchell Wand" userId="de9b44c55c049659" providerId="LiveId" clId="{4CBA632E-C4AF-4B0D-AB30-B684C2C691E5}" dt="2023-09-24T00:18:40.028" v="12029" actId="20577"/>
          <ac:spMkLst>
            <pc:docMk/>
            <pc:sldMk cId="0" sldId="291"/>
            <ac:spMk id="861" creationId="{00000000-0000-0000-0000-000000000000}"/>
          </ac:spMkLst>
        </pc:spChg>
      </pc:sldChg>
      <pc:sldChg chg="del">
        <pc:chgData name="Mitchell Wand" userId="de9b44c55c049659" providerId="LiveId" clId="{4CBA632E-C4AF-4B0D-AB30-B684C2C691E5}" dt="2023-09-23T19:55:44.193" v="8676" actId="2696"/>
        <pc:sldMkLst>
          <pc:docMk/>
          <pc:sldMk cId="3302296139" sldId="343"/>
        </pc:sldMkLst>
      </pc:sldChg>
      <pc:sldChg chg="addSp delSp modSp add mod modNotesTx">
        <pc:chgData name="Mitchell Wand" userId="de9b44c55c049659" providerId="LiveId" clId="{4CBA632E-C4AF-4B0D-AB30-B684C2C691E5}" dt="2023-09-23T16:33:39.986" v="979"/>
        <pc:sldMkLst>
          <pc:docMk/>
          <pc:sldMk cId="1526898469" sldId="344"/>
        </pc:sldMkLst>
        <pc:spChg chg="mod">
          <ac:chgData name="Mitchell Wand" userId="de9b44c55c049659" providerId="LiveId" clId="{4CBA632E-C4AF-4B0D-AB30-B684C2C691E5}" dt="2023-09-23T16:33:39.986" v="979"/>
          <ac:spMkLst>
            <pc:docMk/>
            <pc:sldMk cId="1526898469" sldId="344"/>
            <ac:spMk id="2" creationId="{3D2D2FA1-6939-D455-F745-AC5C2DE34B6C}"/>
          </ac:spMkLst>
        </pc:spChg>
        <pc:spChg chg="add mod">
          <ac:chgData name="Mitchell Wand" userId="de9b44c55c049659" providerId="LiveId" clId="{4CBA632E-C4AF-4B0D-AB30-B684C2C691E5}" dt="2023-09-23T16:14:25.855" v="357" actId="20577"/>
          <ac:spMkLst>
            <pc:docMk/>
            <pc:sldMk cId="1526898469" sldId="344"/>
            <ac:spMk id="4" creationId="{AEDBFA3E-2567-AA3B-BF09-E1CB0FC790CC}"/>
          </ac:spMkLst>
        </pc:spChg>
        <pc:spChg chg="del">
          <ac:chgData name="Mitchell Wand" userId="de9b44c55c049659" providerId="LiveId" clId="{4CBA632E-C4AF-4B0D-AB30-B684C2C691E5}" dt="2023-09-23T16:09:33.881" v="336" actId="478"/>
          <ac:spMkLst>
            <pc:docMk/>
            <pc:sldMk cId="1526898469" sldId="344"/>
            <ac:spMk id="284" creationId="{00000000-0000-0000-0000-000000000000}"/>
          </ac:spMkLst>
        </pc:spChg>
        <pc:spChg chg="del">
          <ac:chgData name="Mitchell Wand" userId="de9b44c55c049659" providerId="LiveId" clId="{4CBA632E-C4AF-4B0D-AB30-B684C2C691E5}" dt="2023-09-23T16:10:31.384" v="338" actId="478"/>
          <ac:spMkLst>
            <pc:docMk/>
            <pc:sldMk cId="1526898469" sldId="344"/>
            <ac:spMk id="285" creationId="{00000000-0000-0000-0000-000000000000}"/>
          </ac:spMkLst>
        </pc:spChg>
      </pc:sldChg>
      <pc:sldChg chg="modSp add mod modTransition modNotes modNotesTx">
        <pc:chgData name="Mitchell Wand" userId="de9b44c55c049659" providerId="LiveId" clId="{4CBA632E-C4AF-4B0D-AB30-B684C2C691E5}" dt="2023-09-23T17:16:14.941" v="2205" actId="20577"/>
        <pc:sldMkLst>
          <pc:docMk/>
          <pc:sldMk cId="3752443668" sldId="578"/>
        </pc:sldMkLst>
        <pc:spChg chg="mod">
          <ac:chgData name="Mitchell Wand" userId="de9b44c55c049659" providerId="LiveId" clId="{4CBA632E-C4AF-4B0D-AB30-B684C2C691E5}" dt="2023-09-23T16:38:56.291" v="1014"/>
          <ac:spMkLst>
            <pc:docMk/>
            <pc:sldMk cId="3752443668" sldId="578"/>
            <ac:spMk id="3" creationId="{64699641-A0C9-C405-C80C-41C087A6B28C}"/>
          </ac:spMkLst>
        </pc:spChg>
        <pc:spChg chg="mod">
          <ac:chgData name="Mitchell Wand" userId="de9b44c55c049659" providerId="LiveId" clId="{4CBA632E-C4AF-4B0D-AB30-B684C2C691E5}" dt="2023-09-23T17:16:14.941" v="2205" actId="20577"/>
          <ac:spMkLst>
            <pc:docMk/>
            <pc:sldMk cId="3752443668" sldId="578"/>
            <ac:spMk id="5" creationId="{560A18AA-69C5-D290-77BA-EC0C2600C77F}"/>
          </ac:spMkLst>
        </pc:spChg>
      </pc:sldChg>
      <pc:sldChg chg="modSp add mod">
        <pc:chgData name="Mitchell Wand" userId="de9b44c55c049659" providerId="LiveId" clId="{4CBA632E-C4AF-4B0D-AB30-B684C2C691E5}" dt="2023-09-23T17:39:28.583" v="2827" actId="20577"/>
        <pc:sldMkLst>
          <pc:docMk/>
          <pc:sldMk cId="1560678557" sldId="579"/>
        </pc:sldMkLst>
        <pc:spChg chg="mod">
          <ac:chgData name="Mitchell Wand" userId="de9b44c55c049659" providerId="LiveId" clId="{4CBA632E-C4AF-4B0D-AB30-B684C2C691E5}" dt="2023-09-23T17:39:28.583" v="2827" actId="20577"/>
          <ac:spMkLst>
            <pc:docMk/>
            <pc:sldMk cId="1560678557" sldId="579"/>
            <ac:spMk id="303" creationId="{00000000-0000-0000-0000-000000000000}"/>
          </ac:spMkLst>
        </pc:spChg>
        <pc:spChg chg="mod">
          <ac:chgData name="Mitchell Wand" userId="de9b44c55c049659" providerId="LiveId" clId="{4CBA632E-C4AF-4B0D-AB30-B684C2C691E5}" dt="2023-09-23T17:39:07.226" v="2823" actId="20577"/>
          <ac:spMkLst>
            <pc:docMk/>
            <pc:sldMk cId="1560678557" sldId="579"/>
            <ac:spMk id="304" creationId="{00000000-0000-0000-0000-000000000000}"/>
          </ac:spMkLst>
        </pc:spChg>
      </pc:sldChg>
      <pc:sldChg chg="addSp delSp modSp new mod modNotesTx">
        <pc:chgData name="Mitchell Wand" userId="de9b44c55c049659" providerId="LiveId" clId="{4CBA632E-C4AF-4B0D-AB30-B684C2C691E5}" dt="2023-09-23T18:49:38.683" v="5514" actId="20577"/>
        <pc:sldMkLst>
          <pc:docMk/>
          <pc:sldMk cId="1498047020" sldId="580"/>
        </pc:sldMkLst>
        <pc:spChg chg="mod">
          <ac:chgData name="Mitchell Wand" userId="de9b44c55c049659" providerId="LiveId" clId="{4CBA632E-C4AF-4B0D-AB30-B684C2C691E5}" dt="2023-09-23T17:56:54.969" v="3949" actId="20577"/>
          <ac:spMkLst>
            <pc:docMk/>
            <pc:sldMk cId="1498047020" sldId="580"/>
            <ac:spMk id="2" creationId="{603CA008-6110-2A58-3705-D62B09442E36}"/>
          </ac:spMkLst>
        </pc:spChg>
        <pc:spChg chg="mod">
          <ac:chgData name="Mitchell Wand" userId="de9b44c55c049659" providerId="LiveId" clId="{4CBA632E-C4AF-4B0D-AB30-B684C2C691E5}" dt="2023-09-23T18:41:12.971" v="5069" actId="20577"/>
          <ac:spMkLst>
            <pc:docMk/>
            <pc:sldMk cId="1498047020" sldId="580"/>
            <ac:spMk id="3" creationId="{29DDE45B-EB52-795B-8AE2-8143072A3F84}"/>
          </ac:spMkLst>
        </pc:spChg>
        <pc:spChg chg="add del mod">
          <ac:chgData name="Mitchell Wand" userId="de9b44c55c049659" providerId="LiveId" clId="{4CBA632E-C4AF-4B0D-AB30-B684C2C691E5}" dt="2023-09-23T18:05:11.435" v="4797" actId="21"/>
          <ac:spMkLst>
            <pc:docMk/>
            <pc:sldMk cId="1498047020" sldId="580"/>
            <ac:spMk id="4" creationId="{70323496-21FF-5DBC-7E4B-D24A42DDAC03}"/>
          </ac:spMkLst>
        </pc:spChg>
      </pc:sldChg>
      <pc:sldChg chg="add del">
        <pc:chgData name="Mitchell Wand" userId="de9b44c55c049659" providerId="LiveId" clId="{4CBA632E-C4AF-4B0D-AB30-B684C2C691E5}" dt="2023-09-23T17:49:38.869" v="3501" actId="2696"/>
        <pc:sldMkLst>
          <pc:docMk/>
          <pc:sldMk cId="3191196421" sldId="580"/>
        </pc:sldMkLst>
      </pc:sldChg>
      <pc:sldChg chg="addSp delSp modSp new mod">
        <pc:chgData name="Mitchell Wand" userId="de9b44c55c049659" providerId="LiveId" clId="{4CBA632E-C4AF-4B0D-AB30-B684C2C691E5}" dt="2023-09-23T18:43:40.974" v="5270" actId="20577"/>
        <pc:sldMkLst>
          <pc:docMk/>
          <pc:sldMk cId="3919521757" sldId="581"/>
        </pc:sldMkLst>
        <pc:spChg chg="mod">
          <ac:chgData name="Mitchell Wand" userId="de9b44c55c049659" providerId="LiveId" clId="{4CBA632E-C4AF-4B0D-AB30-B684C2C691E5}" dt="2023-09-23T18:30:26.821" v="4886" actId="20577"/>
          <ac:spMkLst>
            <pc:docMk/>
            <pc:sldMk cId="3919521757" sldId="581"/>
            <ac:spMk id="2" creationId="{F17A95D8-4335-D35D-9473-0A4288BDE0C5}"/>
          </ac:spMkLst>
        </pc:spChg>
        <pc:spChg chg="del">
          <ac:chgData name="Mitchell Wand" userId="de9b44c55c049659" providerId="LiveId" clId="{4CBA632E-C4AF-4B0D-AB30-B684C2C691E5}" dt="2023-09-23T18:05:28.750" v="4818" actId="478"/>
          <ac:spMkLst>
            <pc:docMk/>
            <pc:sldMk cId="3919521757" sldId="581"/>
            <ac:spMk id="3" creationId="{9012E409-43B3-DB7C-786F-14D6229582FE}"/>
          </ac:spMkLst>
        </pc:spChg>
        <pc:spChg chg="add mod">
          <ac:chgData name="Mitchell Wand" userId="de9b44c55c049659" providerId="LiveId" clId="{4CBA632E-C4AF-4B0D-AB30-B684C2C691E5}" dt="2023-09-23T18:41:28.403" v="5086" actId="14100"/>
          <ac:spMkLst>
            <pc:docMk/>
            <pc:sldMk cId="3919521757" sldId="581"/>
            <ac:spMk id="4" creationId="{FC910ED7-7A68-6ABE-6B60-559F68B248D0}"/>
          </ac:spMkLst>
        </pc:spChg>
        <pc:spChg chg="add mod">
          <ac:chgData name="Mitchell Wand" userId="de9b44c55c049659" providerId="LiveId" clId="{4CBA632E-C4AF-4B0D-AB30-B684C2C691E5}" dt="2023-09-23T18:32:00.494" v="4900" actId="12788"/>
          <ac:spMkLst>
            <pc:docMk/>
            <pc:sldMk cId="3919521757" sldId="581"/>
            <ac:spMk id="5" creationId="{D147006A-DBA1-BEE6-BB6E-AD5CCE661444}"/>
          </ac:spMkLst>
        </pc:spChg>
        <pc:spChg chg="add mod">
          <ac:chgData name="Mitchell Wand" userId="de9b44c55c049659" providerId="LiveId" clId="{4CBA632E-C4AF-4B0D-AB30-B684C2C691E5}" dt="2023-09-23T18:41:58.478" v="5104" actId="14100"/>
          <ac:spMkLst>
            <pc:docMk/>
            <pc:sldMk cId="3919521757" sldId="581"/>
            <ac:spMk id="6" creationId="{6E1AD8F1-7419-303D-6529-AB50BD46831A}"/>
          </ac:spMkLst>
        </pc:spChg>
        <pc:spChg chg="add mod">
          <ac:chgData name="Mitchell Wand" userId="de9b44c55c049659" providerId="LiveId" clId="{4CBA632E-C4AF-4B0D-AB30-B684C2C691E5}" dt="2023-09-23T18:32:00.494" v="4900" actId="12788"/>
          <ac:spMkLst>
            <pc:docMk/>
            <pc:sldMk cId="3919521757" sldId="581"/>
            <ac:spMk id="7" creationId="{0BDC838B-437F-60D6-AB09-AF84B017F9DD}"/>
          </ac:spMkLst>
        </pc:spChg>
        <pc:spChg chg="add mod">
          <ac:chgData name="Mitchell Wand" userId="de9b44c55c049659" providerId="LiveId" clId="{4CBA632E-C4AF-4B0D-AB30-B684C2C691E5}" dt="2023-09-23T18:32:00.494" v="4900" actId="12788"/>
          <ac:spMkLst>
            <pc:docMk/>
            <pc:sldMk cId="3919521757" sldId="581"/>
            <ac:spMk id="16" creationId="{B13FC530-7046-04F3-244E-3D8EFA5EF690}"/>
          </ac:spMkLst>
        </pc:spChg>
        <pc:spChg chg="add mod">
          <ac:chgData name="Mitchell Wand" userId="de9b44c55c049659" providerId="LiveId" clId="{4CBA632E-C4AF-4B0D-AB30-B684C2C691E5}" dt="2023-09-23T18:43:40.974" v="5270" actId="20577"/>
          <ac:spMkLst>
            <pc:docMk/>
            <pc:sldMk cId="3919521757" sldId="581"/>
            <ac:spMk id="31" creationId="{1D422BDD-0538-34F6-4213-2F767DD5626A}"/>
          </ac:spMkLst>
        </pc:spChg>
        <pc:cxnChg chg="add mod">
          <ac:chgData name="Mitchell Wand" userId="de9b44c55c049659" providerId="LiveId" clId="{4CBA632E-C4AF-4B0D-AB30-B684C2C691E5}" dt="2023-09-23T18:41:28.403" v="5086" actId="14100"/>
          <ac:cxnSpMkLst>
            <pc:docMk/>
            <pc:sldMk cId="3919521757" sldId="581"/>
            <ac:cxnSpMk id="9" creationId="{EA4763EB-01A7-4197-3EAB-7064FB9EC916}"/>
          </ac:cxnSpMkLst>
        </pc:cxnChg>
        <pc:cxnChg chg="add mod">
          <ac:chgData name="Mitchell Wand" userId="de9b44c55c049659" providerId="LiveId" clId="{4CBA632E-C4AF-4B0D-AB30-B684C2C691E5}" dt="2023-09-23T18:41:28.403" v="5086" actId="14100"/>
          <ac:cxnSpMkLst>
            <pc:docMk/>
            <pc:sldMk cId="3919521757" sldId="581"/>
            <ac:cxnSpMk id="11" creationId="{371D92AB-4B30-7956-8FE5-460573134EB4}"/>
          </ac:cxnSpMkLst>
        </pc:cxnChg>
        <pc:cxnChg chg="add mod">
          <ac:chgData name="Mitchell Wand" userId="de9b44c55c049659" providerId="LiveId" clId="{4CBA632E-C4AF-4B0D-AB30-B684C2C691E5}" dt="2023-09-23T18:41:58.478" v="5104" actId="14100"/>
          <ac:cxnSpMkLst>
            <pc:docMk/>
            <pc:sldMk cId="3919521757" sldId="581"/>
            <ac:cxnSpMk id="13" creationId="{06FD6B7A-7838-07E3-94DD-4791DE29512A}"/>
          </ac:cxnSpMkLst>
        </pc:cxnChg>
        <pc:cxnChg chg="add mod">
          <ac:chgData name="Mitchell Wand" userId="de9b44c55c049659" providerId="LiveId" clId="{4CBA632E-C4AF-4B0D-AB30-B684C2C691E5}" dt="2023-09-23T18:41:28.403" v="5086" actId="14100"/>
          <ac:cxnSpMkLst>
            <pc:docMk/>
            <pc:sldMk cId="3919521757" sldId="581"/>
            <ac:cxnSpMk id="18" creationId="{AA8A97F8-E4B1-0AA5-D28E-F8627A65B14B}"/>
          </ac:cxnSpMkLst>
        </pc:cxnChg>
      </pc:sldChg>
      <pc:sldChg chg="new del">
        <pc:chgData name="Mitchell Wand" userId="de9b44c55c049659" providerId="LiveId" clId="{4CBA632E-C4AF-4B0D-AB30-B684C2C691E5}" dt="2023-09-23T18:39:04.131" v="4970" actId="2696"/>
        <pc:sldMkLst>
          <pc:docMk/>
          <pc:sldMk cId="3483611592" sldId="582"/>
        </pc:sldMkLst>
      </pc:sldChg>
      <pc:sldChg chg="addSp delSp modSp new mod modClrScheme chgLayout">
        <pc:chgData name="Mitchell Wand" userId="de9b44c55c049659" providerId="LiveId" clId="{4CBA632E-C4AF-4B0D-AB30-B684C2C691E5}" dt="2023-09-23T19:36:00.284" v="7367" actId="207"/>
        <pc:sldMkLst>
          <pc:docMk/>
          <pc:sldMk cId="3556080667" sldId="582"/>
        </pc:sldMkLst>
        <pc:spChg chg="del mod ord">
          <ac:chgData name="Mitchell Wand" userId="de9b44c55c049659" providerId="LiveId" clId="{4CBA632E-C4AF-4B0D-AB30-B684C2C691E5}" dt="2023-09-23T19:30:19.018" v="6796" actId="700"/>
          <ac:spMkLst>
            <pc:docMk/>
            <pc:sldMk cId="3556080667" sldId="582"/>
            <ac:spMk id="2" creationId="{711F4DCD-1E42-4D4E-966E-7DA802D12A11}"/>
          </ac:spMkLst>
        </pc:spChg>
        <pc:spChg chg="del mod ord">
          <ac:chgData name="Mitchell Wand" userId="de9b44c55c049659" providerId="LiveId" clId="{4CBA632E-C4AF-4B0D-AB30-B684C2C691E5}" dt="2023-09-23T19:30:19.018" v="6796" actId="700"/>
          <ac:spMkLst>
            <pc:docMk/>
            <pc:sldMk cId="3556080667" sldId="582"/>
            <ac:spMk id="3" creationId="{F5B6A051-303B-A82A-185B-21C8582F4F67}"/>
          </ac:spMkLst>
        </pc:spChg>
        <pc:spChg chg="add mod ord">
          <ac:chgData name="Mitchell Wand" userId="de9b44c55c049659" providerId="LiveId" clId="{4CBA632E-C4AF-4B0D-AB30-B684C2C691E5}" dt="2023-09-23T19:30:31.714" v="6831" actId="20577"/>
          <ac:spMkLst>
            <pc:docMk/>
            <pc:sldMk cId="3556080667" sldId="582"/>
            <ac:spMk id="4" creationId="{5C51B9C4-C2DB-2BD9-3737-92AB108688C0}"/>
          </ac:spMkLst>
        </pc:spChg>
        <pc:spChg chg="add mod ord">
          <ac:chgData name="Mitchell Wand" userId="de9b44c55c049659" providerId="LiveId" clId="{4CBA632E-C4AF-4B0D-AB30-B684C2C691E5}" dt="2023-09-23T19:36:00.284" v="7367" actId="207"/>
          <ac:spMkLst>
            <pc:docMk/>
            <pc:sldMk cId="3556080667" sldId="582"/>
            <ac:spMk id="5" creationId="{56B277A4-2483-AFE9-DA92-6C0FDC1828DB}"/>
          </ac:spMkLst>
        </pc:spChg>
      </pc:sldChg>
      <pc:sldChg chg="modSp add modTransition modNotes">
        <pc:chgData name="Mitchell Wand" userId="de9b44c55c049659" providerId="LiveId" clId="{4CBA632E-C4AF-4B0D-AB30-B684C2C691E5}" dt="2023-09-23T20:06:57.069" v="8880"/>
        <pc:sldMkLst>
          <pc:docMk/>
          <pc:sldMk cId="1968846153" sldId="607"/>
        </pc:sldMkLst>
        <pc:spChg chg="mod">
          <ac:chgData name="Mitchell Wand" userId="de9b44c55c049659" providerId="LiveId" clId="{4CBA632E-C4AF-4B0D-AB30-B684C2C691E5}" dt="2023-09-23T20:06:57.069" v="8880"/>
          <ac:spMkLst>
            <pc:docMk/>
            <pc:sldMk cId="1968846153" sldId="607"/>
            <ac:spMk id="4" creationId="{37AAF879-2BA6-4795-5D2A-ACA6A66F074D}"/>
          </ac:spMkLst>
        </pc:spChg>
      </pc:sldChg>
      <pc:sldChg chg="modSp add modTransition modNotes">
        <pc:chgData name="Mitchell Wand" userId="de9b44c55c049659" providerId="LiveId" clId="{4CBA632E-C4AF-4B0D-AB30-B684C2C691E5}" dt="2023-09-23T20:06:57.069" v="8880"/>
        <pc:sldMkLst>
          <pc:docMk/>
          <pc:sldMk cId="3872698056" sldId="608"/>
        </pc:sldMkLst>
        <pc:spChg chg="mod">
          <ac:chgData name="Mitchell Wand" userId="de9b44c55c049659" providerId="LiveId" clId="{4CBA632E-C4AF-4B0D-AB30-B684C2C691E5}" dt="2023-09-23T20:06:57.069" v="8880"/>
          <ac:spMkLst>
            <pc:docMk/>
            <pc:sldMk cId="3872698056" sldId="608"/>
            <ac:spMk id="4" creationId="{37AAF879-2BA6-4795-5D2A-ACA6A66F074D}"/>
          </ac:spMkLst>
        </pc:spChg>
      </pc:sldChg>
      <pc:sldChg chg="modSp add modTransition modNotes">
        <pc:chgData name="Mitchell Wand" userId="de9b44c55c049659" providerId="LiveId" clId="{4CBA632E-C4AF-4B0D-AB30-B684C2C691E5}" dt="2023-09-23T20:06:57.069" v="8880"/>
        <pc:sldMkLst>
          <pc:docMk/>
          <pc:sldMk cId="2608881834" sldId="609"/>
        </pc:sldMkLst>
        <pc:spChg chg="mod">
          <ac:chgData name="Mitchell Wand" userId="de9b44c55c049659" providerId="LiveId" clId="{4CBA632E-C4AF-4B0D-AB30-B684C2C691E5}" dt="2023-09-23T20:06:57.069" v="8880"/>
          <ac:spMkLst>
            <pc:docMk/>
            <pc:sldMk cId="2608881834" sldId="609"/>
            <ac:spMk id="4" creationId="{37AAF879-2BA6-4795-5D2A-ACA6A66F074D}"/>
          </ac:spMkLst>
        </pc:spChg>
      </pc:sldChg>
      <pc:sldChg chg="modSp add modTransition modNotes">
        <pc:chgData name="Mitchell Wand" userId="de9b44c55c049659" providerId="LiveId" clId="{4CBA632E-C4AF-4B0D-AB30-B684C2C691E5}" dt="2023-09-23T20:06:57.069" v="8880"/>
        <pc:sldMkLst>
          <pc:docMk/>
          <pc:sldMk cId="3210166686" sldId="610"/>
        </pc:sldMkLst>
        <pc:spChg chg="mod">
          <ac:chgData name="Mitchell Wand" userId="de9b44c55c049659" providerId="LiveId" clId="{4CBA632E-C4AF-4B0D-AB30-B684C2C691E5}" dt="2023-09-23T20:06:57.069" v="8880"/>
          <ac:spMkLst>
            <pc:docMk/>
            <pc:sldMk cId="3210166686" sldId="610"/>
            <ac:spMk id="4" creationId="{37AAF879-2BA6-4795-5D2A-ACA6A66F074D}"/>
          </ac:spMkLst>
        </pc:spChg>
      </pc:sldChg>
      <pc:sldChg chg="modSp add modTransition modNotes">
        <pc:chgData name="Mitchell Wand" userId="de9b44c55c049659" providerId="LiveId" clId="{4CBA632E-C4AF-4B0D-AB30-B684C2C691E5}" dt="2023-09-23T20:06:57.069" v="8880"/>
        <pc:sldMkLst>
          <pc:docMk/>
          <pc:sldMk cId="1732269461" sldId="611"/>
        </pc:sldMkLst>
        <pc:spChg chg="mod">
          <ac:chgData name="Mitchell Wand" userId="de9b44c55c049659" providerId="LiveId" clId="{4CBA632E-C4AF-4B0D-AB30-B684C2C691E5}" dt="2023-09-23T20:06:57.069" v="8880"/>
          <ac:spMkLst>
            <pc:docMk/>
            <pc:sldMk cId="1732269461" sldId="611"/>
            <ac:spMk id="4" creationId="{37AAF879-2BA6-4795-5D2A-ACA6A66F074D}"/>
          </ac:spMkLst>
        </pc:spChg>
      </pc:sldChg>
      <pc:sldChg chg="modSp add modTransition modNotes modNotesTx">
        <pc:chgData name="Mitchell Wand" userId="de9b44c55c049659" providerId="LiveId" clId="{4CBA632E-C4AF-4B0D-AB30-B684C2C691E5}" dt="2023-09-23T20:10:03.378" v="8934" actId="20577"/>
        <pc:sldMkLst>
          <pc:docMk/>
          <pc:sldMk cId="3005567602" sldId="612"/>
        </pc:sldMkLst>
        <pc:spChg chg="mod">
          <ac:chgData name="Mitchell Wand" userId="de9b44c55c049659" providerId="LiveId" clId="{4CBA632E-C4AF-4B0D-AB30-B684C2C691E5}" dt="2023-09-23T20:06:57.069" v="8880"/>
          <ac:spMkLst>
            <pc:docMk/>
            <pc:sldMk cId="3005567602" sldId="612"/>
            <ac:spMk id="4" creationId="{37AAF879-2BA6-4795-5D2A-ACA6A66F074D}"/>
          </ac:spMkLst>
        </pc:spChg>
      </pc:sldChg>
      <pc:sldChg chg="modSp add mod modTransition modNotes">
        <pc:chgData name="Mitchell Wand" userId="de9b44c55c049659" providerId="LiveId" clId="{4CBA632E-C4AF-4B0D-AB30-B684C2C691E5}" dt="2023-09-23T20:44:01.707" v="8948" actId="20577"/>
        <pc:sldMkLst>
          <pc:docMk/>
          <pc:sldMk cId="1741867280" sldId="613"/>
        </pc:sldMkLst>
        <pc:spChg chg="mod">
          <ac:chgData name="Mitchell Wand" userId="de9b44c55c049659" providerId="LiveId" clId="{4CBA632E-C4AF-4B0D-AB30-B684C2C691E5}" dt="2023-09-23T20:44:01.707" v="8948" actId="20577"/>
          <ac:spMkLst>
            <pc:docMk/>
            <pc:sldMk cId="1741867280" sldId="613"/>
            <ac:spMk id="3" creationId="{47746581-9CA3-78BF-25C2-2B63EDD43FD4}"/>
          </ac:spMkLst>
        </pc:spChg>
        <pc:spChg chg="mod">
          <ac:chgData name="Mitchell Wand" userId="de9b44c55c049659" providerId="LiveId" clId="{4CBA632E-C4AF-4B0D-AB30-B684C2C691E5}" dt="2023-09-23T20:06:57.069" v="8880"/>
          <ac:spMkLst>
            <pc:docMk/>
            <pc:sldMk cId="1741867280" sldId="613"/>
            <ac:spMk id="4" creationId="{E6159056-B553-0AB6-2A5D-18C57188BB2E}"/>
          </ac:spMkLst>
        </pc:spChg>
      </pc:sldChg>
      <pc:sldChg chg="modSp add modTransition">
        <pc:chgData name="Mitchell Wand" userId="de9b44c55c049659" providerId="LiveId" clId="{4CBA632E-C4AF-4B0D-AB30-B684C2C691E5}" dt="2023-09-23T20:06:57.069" v="8880"/>
        <pc:sldMkLst>
          <pc:docMk/>
          <pc:sldMk cId="2847655225" sldId="614"/>
        </pc:sldMkLst>
        <pc:spChg chg="mod">
          <ac:chgData name="Mitchell Wand" userId="de9b44c55c049659" providerId="LiveId" clId="{4CBA632E-C4AF-4B0D-AB30-B684C2C691E5}" dt="2023-09-23T20:06:57.069" v="8880"/>
          <ac:spMkLst>
            <pc:docMk/>
            <pc:sldMk cId="2847655225" sldId="614"/>
            <ac:spMk id="4" creationId="{957E3C2D-B3FE-4EA4-1BFC-D46FFDBF5392}"/>
          </ac:spMkLst>
        </pc:spChg>
      </pc:sldChg>
      <pc:sldChg chg="modSp add mod modTransition">
        <pc:chgData name="Mitchell Wand" userId="de9b44c55c049659" providerId="LiveId" clId="{4CBA632E-C4AF-4B0D-AB30-B684C2C691E5}" dt="2023-09-23T20:09:04.224" v="8912" actId="20577"/>
        <pc:sldMkLst>
          <pc:docMk/>
          <pc:sldMk cId="1338950634" sldId="615"/>
        </pc:sldMkLst>
        <pc:spChg chg="mod">
          <ac:chgData name="Mitchell Wand" userId="de9b44c55c049659" providerId="LiveId" clId="{4CBA632E-C4AF-4B0D-AB30-B684C2C691E5}" dt="2023-09-23T20:09:04.224" v="8912" actId="20577"/>
          <ac:spMkLst>
            <pc:docMk/>
            <pc:sldMk cId="1338950634" sldId="615"/>
            <ac:spMk id="3" creationId="{EEA6B6B3-6CB1-0FB7-3C0C-4A4609CE4D19}"/>
          </ac:spMkLst>
        </pc:spChg>
        <pc:spChg chg="mod">
          <ac:chgData name="Mitchell Wand" userId="de9b44c55c049659" providerId="LiveId" clId="{4CBA632E-C4AF-4B0D-AB30-B684C2C691E5}" dt="2023-09-23T20:06:57.069" v="8880"/>
          <ac:spMkLst>
            <pc:docMk/>
            <pc:sldMk cId="1338950634" sldId="615"/>
            <ac:spMk id="4" creationId="{7932DF69-F545-7B78-99D4-EE85C39C46C4}"/>
          </ac:spMkLst>
        </pc:spChg>
      </pc:sldChg>
      <pc:sldChg chg="addSp delSp modSp del mod ord modAnim modNotesTx">
        <pc:chgData name="Mitchell Wand" userId="de9b44c55c049659" providerId="LiveId" clId="{4CBA632E-C4AF-4B0D-AB30-B684C2C691E5}" dt="2023-09-23T23:52:26.497" v="10952" actId="2696"/>
        <pc:sldMkLst>
          <pc:docMk/>
          <pc:sldMk cId="2509164768" sldId="616"/>
        </pc:sldMkLst>
        <pc:spChg chg="mod">
          <ac:chgData name="Mitchell Wand" userId="de9b44c55c049659" providerId="LiveId" clId="{4CBA632E-C4AF-4B0D-AB30-B684C2C691E5}" dt="2023-09-23T20:45:07.885" v="8955" actId="20577"/>
          <ac:spMkLst>
            <pc:docMk/>
            <pc:sldMk cId="2509164768" sldId="616"/>
            <ac:spMk id="2" creationId="{64EE7052-82B2-BFE2-BE3C-7FE04E90D362}"/>
          </ac:spMkLst>
        </pc:spChg>
        <pc:spChg chg="del">
          <ac:chgData name="Mitchell Wand" userId="de9b44c55c049659" providerId="LiveId" clId="{4CBA632E-C4AF-4B0D-AB30-B684C2C691E5}" dt="2023-09-23T20:45:29.265" v="8956" actId="478"/>
          <ac:spMkLst>
            <pc:docMk/>
            <pc:sldMk cId="2509164768" sldId="616"/>
            <ac:spMk id="5" creationId="{C4A16463-5C92-550E-C809-F98F38A3F81D}"/>
          </ac:spMkLst>
        </pc:spChg>
        <pc:spChg chg="del">
          <ac:chgData name="Mitchell Wand" userId="de9b44c55c049659" providerId="LiveId" clId="{4CBA632E-C4AF-4B0D-AB30-B684C2C691E5}" dt="2023-09-23T20:45:51.634" v="8957" actId="478"/>
          <ac:spMkLst>
            <pc:docMk/>
            <pc:sldMk cId="2509164768" sldId="616"/>
            <ac:spMk id="9" creationId="{A7434B42-3636-EB0B-90EB-13E7B1441AD9}"/>
          </ac:spMkLst>
        </pc:spChg>
        <pc:spChg chg="del">
          <ac:chgData name="Mitchell Wand" userId="de9b44c55c049659" providerId="LiveId" clId="{4CBA632E-C4AF-4B0D-AB30-B684C2C691E5}" dt="2023-09-23T20:45:29.265" v="8956" actId="478"/>
          <ac:spMkLst>
            <pc:docMk/>
            <pc:sldMk cId="2509164768" sldId="616"/>
            <ac:spMk id="13" creationId="{59F339A9-C659-D52E-B6DA-5EB926501D9D}"/>
          </ac:spMkLst>
        </pc:spChg>
        <pc:spChg chg="del">
          <ac:chgData name="Mitchell Wand" userId="de9b44c55c049659" providerId="LiveId" clId="{4CBA632E-C4AF-4B0D-AB30-B684C2C691E5}" dt="2023-09-23T20:45:29.265" v="8956" actId="478"/>
          <ac:spMkLst>
            <pc:docMk/>
            <pc:sldMk cId="2509164768" sldId="616"/>
            <ac:spMk id="14" creationId="{541F2FD6-A6C3-CD09-75BE-9280E9CABAEB}"/>
          </ac:spMkLst>
        </pc:spChg>
        <pc:spChg chg="mod">
          <ac:chgData name="Mitchell Wand" userId="de9b44c55c049659" providerId="LiveId" clId="{4CBA632E-C4AF-4B0D-AB30-B684C2C691E5}" dt="2023-09-23T20:46:15.312" v="8967" actId="20577"/>
          <ac:spMkLst>
            <pc:docMk/>
            <pc:sldMk cId="2509164768" sldId="616"/>
            <ac:spMk id="15" creationId="{0257930C-BC52-BEC7-1AAD-086DD7C34E9E}"/>
          </ac:spMkLst>
        </pc:spChg>
        <pc:spChg chg="mod">
          <ac:chgData name="Mitchell Wand" userId="de9b44c55c049659" providerId="LiveId" clId="{4CBA632E-C4AF-4B0D-AB30-B684C2C691E5}" dt="2023-09-23T20:46:40.996" v="8977" actId="20577"/>
          <ac:spMkLst>
            <pc:docMk/>
            <pc:sldMk cId="2509164768" sldId="616"/>
            <ac:spMk id="16" creationId="{33E29B71-D522-B200-066D-36D129260235}"/>
          </ac:spMkLst>
        </pc:spChg>
        <pc:spChg chg="mod">
          <ac:chgData name="Mitchell Wand" userId="de9b44c55c049659" providerId="LiveId" clId="{4CBA632E-C4AF-4B0D-AB30-B684C2C691E5}" dt="2023-09-23T20:46:50.285" v="8985" actId="20577"/>
          <ac:spMkLst>
            <pc:docMk/>
            <pc:sldMk cId="2509164768" sldId="616"/>
            <ac:spMk id="17" creationId="{38DBC254-38B3-3961-D394-D5719E3CE6DC}"/>
          </ac:spMkLst>
        </pc:spChg>
        <pc:spChg chg="mod">
          <ac:chgData name="Mitchell Wand" userId="de9b44c55c049659" providerId="LiveId" clId="{4CBA632E-C4AF-4B0D-AB30-B684C2C691E5}" dt="2023-09-23T20:50:46.683" v="9000" actId="108"/>
          <ac:spMkLst>
            <pc:docMk/>
            <pc:sldMk cId="2509164768" sldId="616"/>
            <ac:spMk id="22" creationId="{8D7309BB-4B06-DA1B-B5FA-D07F230E9500}"/>
          </ac:spMkLst>
        </pc:spChg>
        <pc:spChg chg="add del mod">
          <ac:chgData name="Mitchell Wand" userId="de9b44c55c049659" providerId="LiveId" clId="{4CBA632E-C4AF-4B0D-AB30-B684C2C691E5}" dt="2023-09-23T20:50:10.771" v="8998" actId="478"/>
          <ac:spMkLst>
            <pc:docMk/>
            <pc:sldMk cId="2509164768" sldId="616"/>
            <ac:spMk id="32" creationId="{2DF53B04-8B1D-4E3D-F0CF-198164A7D334}"/>
          </ac:spMkLst>
        </pc:spChg>
        <pc:spChg chg="add mod">
          <ac:chgData name="Mitchell Wand" userId="de9b44c55c049659" providerId="LiveId" clId="{4CBA632E-C4AF-4B0D-AB30-B684C2C691E5}" dt="2023-09-23T20:49:49.286" v="8997" actId="14100"/>
          <ac:spMkLst>
            <pc:docMk/>
            <pc:sldMk cId="2509164768" sldId="616"/>
            <ac:spMk id="33" creationId="{37DAD66B-37C5-1082-F704-979AC7F10D63}"/>
          </ac:spMkLst>
        </pc:spChg>
        <pc:spChg chg="add mod">
          <ac:chgData name="Mitchell Wand" userId="de9b44c55c049659" providerId="LiveId" clId="{4CBA632E-C4AF-4B0D-AB30-B684C2C691E5}" dt="2023-09-23T23:32:18.621" v="9735" actId="1076"/>
          <ac:spMkLst>
            <pc:docMk/>
            <pc:sldMk cId="2509164768" sldId="616"/>
            <ac:spMk id="35" creationId="{C2244B0C-5901-57FA-14ED-32B39896A9DD}"/>
          </ac:spMkLst>
        </pc:spChg>
        <pc:picChg chg="del">
          <ac:chgData name="Mitchell Wand" userId="de9b44c55c049659" providerId="LiveId" clId="{4CBA632E-C4AF-4B0D-AB30-B684C2C691E5}" dt="2023-09-23T20:51:30.831" v="9003" actId="478"/>
          <ac:picMkLst>
            <pc:docMk/>
            <pc:sldMk cId="2509164768" sldId="616"/>
            <ac:picMk id="3" creationId="{31C6684F-D0A1-87DA-C93C-9F50CFDC152B}"/>
          </ac:picMkLst>
        </pc:picChg>
        <pc:picChg chg="del">
          <ac:chgData name="Mitchell Wand" userId="de9b44c55c049659" providerId="LiveId" clId="{4CBA632E-C4AF-4B0D-AB30-B684C2C691E5}" dt="2023-09-23T20:45:54.664" v="8959" actId="478"/>
          <ac:picMkLst>
            <pc:docMk/>
            <pc:sldMk cId="2509164768" sldId="616"/>
            <ac:picMk id="19" creationId="{5A034878-75F8-5CCD-E761-99D18ACA2561}"/>
          </ac:picMkLst>
        </pc:picChg>
        <pc:picChg chg="del">
          <ac:chgData name="Mitchell Wand" userId="de9b44c55c049659" providerId="LiveId" clId="{4CBA632E-C4AF-4B0D-AB30-B684C2C691E5}" dt="2023-09-23T20:45:53.227" v="8958" actId="478"/>
          <ac:picMkLst>
            <pc:docMk/>
            <pc:sldMk cId="2509164768" sldId="616"/>
            <ac:picMk id="27" creationId="{C76762BC-789C-D8E9-1D13-10AF70D73995}"/>
          </ac:picMkLst>
        </pc:picChg>
        <pc:picChg chg="add mod">
          <ac:chgData name="Mitchell Wand" userId="de9b44c55c049659" providerId="LiveId" clId="{4CBA632E-C4AF-4B0D-AB30-B684C2C691E5}" dt="2023-09-23T20:48:46.136" v="8989" actId="1076"/>
          <ac:picMkLst>
            <pc:docMk/>
            <pc:sldMk cId="2509164768" sldId="616"/>
            <ac:picMk id="28" creationId="{BC017D78-4438-32C9-F49D-111FF4C9DBD2}"/>
          </ac:picMkLst>
        </pc:picChg>
        <pc:picChg chg="del">
          <ac:chgData name="Mitchell Wand" userId="de9b44c55c049659" providerId="LiveId" clId="{4CBA632E-C4AF-4B0D-AB30-B684C2C691E5}" dt="2023-09-23T20:50:40.237" v="8999" actId="478"/>
          <ac:picMkLst>
            <pc:docMk/>
            <pc:sldMk cId="2509164768" sldId="616"/>
            <ac:picMk id="30" creationId="{317992FB-8EA2-90F0-561C-ECCBF812401C}"/>
          </ac:picMkLst>
        </pc:picChg>
        <pc:picChg chg="add mod">
          <ac:chgData name="Mitchell Wand" userId="de9b44c55c049659" providerId="LiveId" clId="{4CBA632E-C4AF-4B0D-AB30-B684C2C691E5}" dt="2023-09-23T20:51:10.055" v="9002" actId="1076"/>
          <ac:picMkLst>
            <pc:docMk/>
            <pc:sldMk cId="2509164768" sldId="616"/>
            <ac:picMk id="34" creationId="{00C08090-2F54-D19F-CA7E-B237FEC9045A}"/>
          </ac:picMkLst>
        </pc:picChg>
      </pc:sldChg>
      <pc:sldChg chg="addSp delSp modSp add mod delAnim modNotesTx">
        <pc:chgData name="Mitchell Wand" userId="de9b44c55c049659" providerId="LiveId" clId="{4CBA632E-C4AF-4B0D-AB30-B684C2C691E5}" dt="2023-09-23T23:37:46.343" v="9800" actId="478"/>
        <pc:sldMkLst>
          <pc:docMk/>
          <pc:sldMk cId="1794761357" sldId="617"/>
        </pc:sldMkLst>
        <pc:spChg chg="mod">
          <ac:chgData name="Mitchell Wand" userId="de9b44c55c049659" providerId="LiveId" clId="{4CBA632E-C4AF-4B0D-AB30-B684C2C691E5}" dt="2023-09-23T23:34:14.766" v="9751" actId="20577"/>
          <ac:spMkLst>
            <pc:docMk/>
            <pc:sldMk cId="1794761357" sldId="617"/>
            <ac:spMk id="2" creationId="{64EE7052-82B2-BFE2-BE3C-7FE04E90D362}"/>
          </ac:spMkLst>
        </pc:spChg>
        <pc:spChg chg="add mod">
          <ac:chgData name="Mitchell Wand" userId="de9b44c55c049659" providerId="LiveId" clId="{4CBA632E-C4AF-4B0D-AB30-B684C2C691E5}" dt="2023-09-23T23:37:05.177" v="9793" actId="1076"/>
          <ac:spMkLst>
            <pc:docMk/>
            <pc:sldMk cId="1794761357" sldId="617"/>
            <ac:spMk id="3" creationId="{07CBCD99-0245-8739-4561-E0A544C22620}"/>
          </ac:spMkLst>
        </pc:spChg>
        <pc:spChg chg="add mod">
          <ac:chgData name="Mitchell Wand" userId="de9b44c55c049659" providerId="LiveId" clId="{4CBA632E-C4AF-4B0D-AB30-B684C2C691E5}" dt="2023-09-23T23:37:15.884" v="9797" actId="1076"/>
          <ac:spMkLst>
            <pc:docMk/>
            <pc:sldMk cId="1794761357" sldId="617"/>
            <ac:spMk id="5" creationId="{9863E180-F4AB-1BBA-9BF6-E55BF0BAF4BC}"/>
          </ac:spMkLst>
        </pc:spChg>
        <pc:spChg chg="del">
          <ac:chgData name="Mitchell Wand" userId="de9b44c55c049659" providerId="LiveId" clId="{4CBA632E-C4AF-4B0D-AB30-B684C2C691E5}" dt="2023-09-23T23:37:45.203" v="9799" actId="478"/>
          <ac:spMkLst>
            <pc:docMk/>
            <pc:sldMk cId="1794761357" sldId="617"/>
            <ac:spMk id="7" creationId="{B16F72F5-CE57-55BC-3551-5D62F85B7B5A}"/>
          </ac:spMkLst>
        </pc:spChg>
        <pc:spChg chg="add mod">
          <ac:chgData name="Mitchell Wand" userId="de9b44c55c049659" providerId="LiveId" clId="{4CBA632E-C4AF-4B0D-AB30-B684C2C691E5}" dt="2023-09-23T23:37:11.874" v="9796" actId="1076"/>
          <ac:spMkLst>
            <pc:docMk/>
            <pc:sldMk cId="1794761357" sldId="617"/>
            <ac:spMk id="9" creationId="{B444A2AE-EC65-7050-E2CE-656816C1658D}"/>
          </ac:spMkLst>
        </pc:spChg>
        <pc:spChg chg="del">
          <ac:chgData name="Mitchell Wand" userId="de9b44c55c049659" providerId="LiveId" clId="{4CBA632E-C4AF-4B0D-AB30-B684C2C691E5}" dt="2023-09-23T23:36:52.942" v="9789" actId="478"/>
          <ac:spMkLst>
            <pc:docMk/>
            <pc:sldMk cId="1794761357" sldId="617"/>
            <ac:spMk id="22" creationId="{8D7309BB-4B06-DA1B-B5FA-D07F230E9500}"/>
          </ac:spMkLst>
        </pc:spChg>
        <pc:spChg chg="del">
          <ac:chgData name="Mitchell Wand" userId="de9b44c55c049659" providerId="LiveId" clId="{4CBA632E-C4AF-4B0D-AB30-B684C2C691E5}" dt="2023-09-23T23:36:49.877" v="9787" actId="478"/>
          <ac:spMkLst>
            <pc:docMk/>
            <pc:sldMk cId="1794761357" sldId="617"/>
            <ac:spMk id="23" creationId="{C03F6A3D-B8D6-662C-E86F-4153E8D15090}"/>
          </ac:spMkLst>
        </pc:spChg>
        <pc:spChg chg="del">
          <ac:chgData name="Mitchell Wand" userId="de9b44c55c049659" providerId="LiveId" clId="{4CBA632E-C4AF-4B0D-AB30-B684C2C691E5}" dt="2023-09-23T23:36:51.378" v="9788" actId="478"/>
          <ac:spMkLst>
            <pc:docMk/>
            <pc:sldMk cId="1794761357" sldId="617"/>
            <ac:spMk id="26" creationId="{232CBE74-8364-05F1-DA7C-E259CC033FA1}"/>
          </ac:spMkLst>
        </pc:spChg>
        <pc:spChg chg="del mod">
          <ac:chgData name="Mitchell Wand" userId="de9b44c55c049659" providerId="LiveId" clId="{4CBA632E-C4AF-4B0D-AB30-B684C2C691E5}" dt="2023-09-23T23:34:05.940" v="9747" actId="478"/>
          <ac:spMkLst>
            <pc:docMk/>
            <pc:sldMk cId="1794761357" sldId="617"/>
            <ac:spMk id="35" creationId="{C2244B0C-5901-57FA-14ED-32B39896A9DD}"/>
          </ac:spMkLst>
        </pc:spChg>
        <pc:picChg chg="del">
          <ac:chgData name="Mitchell Wand" userId="de9b44c55c049659" providerId="LiveId" clId="{4CBA632E-C4AF-4B0D-AB30-B684C2C691E5}" dt="2023-09-23T23:37:46.343" v="9800" actId="478"/>
          <ac:picMkLst>
            <pc:docMk/>
            <pc:sldMk cId="1794761357" sldId="617"/>
            <ac:picMk id="18" creationId="{310BD1C5-F1E4-C621-A68E-2591A1DEBC7F}"/>
          </ac:picMkLst>
        </pc:picChg>
        <pc:picChg chg="del">
          <ac:chgData name="Mitchell Wand" userId="de9b44c55c049659" providerId="LiveId" clId="{4CBA632E-C4AF-4B0D-AB30-B684C2C691E5}" dt="2023-09-23T23:36:55.904" v="9792" actId="478"/>
          <ac:picMkLst>
            <pc:docMk/>
            <pc:sldMk cId="1794761357" sldId="617"/>
            <ac:picMk id="29" creationId="{012C0C91-084A-2613-2281-C720F8C8412A}"/>
          </ac:picMkLst>
        </pc:picChg>
        <pc:picChg chg="del">
          <ac:chgData name="Mitchell Wand" userId="de9b44c55c049659" providerId="LiveId" clId="{4CBA632E-C4AF-4B0D-AB30-B684C2C691E5}" dt="2023-09-23T23:36:54.907" v="9791" actId="478"/>
          <ac:picMkLst>
            <pc:docMk/>
            <pc:sldMk cId="1794761357" sldId="617"/>
            <ac:picMk id="31" creationId="{EE25F185-2EA6-88B2-FBA4-D5B9AE9C8B85}"/>
          </ac:picMkLst>
        </pc:picChg>
        <pc:picChg chg="del">
          <ac:chgData name="Mitchell Wand" userId="de9b44c55c049659" providerId="LiveId" clId="{4CBA632E-C4AF-4B0D-AB30-B684C2C691E5}" dt="2023-09-23T23:36:54.048" v="9790" actId="478"/>
          <ac:picMkLst>
            <pc:docMk/>
            <pc:sldMk cId="1794761357" sldId="617"/>
            <ac:picMk id="34" creationId="{00C08090-2F54-D19F-CA7E-B237FEC9045A}"/>
          </ac:picMkLst>
        </pc:picChg>
      </pc:sldChg>
      <pc:sldChg chg="delSp add del mod delAnim">
        <pc:chgData name="Mitchell Wand" userId="de9b44c55c049659" providerId="LiveId" clId="{4CBA632E-C4AF-4B0D-AB30-B684C2C691E5}" dt="2023-09-23T23:52:15.499" v="10951" actId="2696"/>
        <pc:sldMkLst>
          <pc:docMk/>
          <pc:sldMk cId="3449626239" sldId="618"/>
        </pc:sldMkLst>
        <pc:spChg chg="del">
          <ac:chgData name="Mitchell Wand" userId="de9b44c55c049659" providerId="LiveId" clId="{4CBA632E-C4AF-4B0D-AB30-B684C2C691E5}" dt="2023-09-23T23:33:16.606" v="9738" actId="478"/>
          <ac:spMkLst>
            <pc:docMk/>
            <pc:sldMk cId="3449626239" sldId="618"/>
            <ac:spMk id="35" creationId="{C2244B0C-5901-57FA-14ED-32B39896A9DD}"/>
          </ac:spMkLst>
        </pc:spChg>
      </pc:sldChg>
      <pc:sldChg chg="addSp delSp modSp add mod modAnim modNotesTx">
        <pc:chgData name="Mitchell Wand" userId="de9b44c55c049659" providerId="LiveId" clId="{4CBA632E-C4AF-4B0D-AB30-B684C2C691E5}" dt="2023-09-23T23:45:57.700" v="10298" actId="20577"/>
        <pc:sldMkLst>
          <pc:docMk/>
          <pc:sldMk cId="3717611518" sldId="619"/>
        </pc:sldMkLst>
        <pc:spChg chg="mod">
          <ac:chgData name="Mitchell Wand" userId="de9b44c55c049659" providerId="LiveId" clId="{4CBA632E-C4AF-4B0D-AB30-B684C2C691E5}" dt="2023-09-23T23:36:14.649" v="9785" actId="20577"/>
          <ac:spMkLst>
            <pc:docMk/>
            <pc:sldMk cId="3717611518" sldId="619"/>
            <ac:spMk id="2" creationId="{64EE7052-82B2-BFE2-BE3C-7FE04E90D362}"/>
          </ac:spMkLst>
        </pc:spChg>
        <pc:spChg chg="del mod">
          <ac:chgData name="Mitchell Wand" userId="de9b44c55c049659" providerId="LiveId" clId="{4CBA632E-C4AF-4B0D-AB30-B684C2C691E5}" dt="2023-09-23T23:37:59.052" v="9803" actId="478"/>
          <ac:spMkLst>
            <pc:docMk/>
            <pc:sldMk cId="3717611518" sldId="619"/>
            <ac:spMk id="3" creationId="{07CBCD99-0245-8739-4561-E0A544C22620}"/>
          </ac:spMkLst>
        </pc:spChg>
        <pc:spChg chg="del">
          <ac:chgData name="Mitchell Wand" userId="de9b44c55c049659" providerId="LiveId" clId="{4CBA632E-C4AF-4B0D-AB30-B684C2C691E5}" dt="2023-09-23T23:37:55.613" v="9801" actId="478"/>
          <ac:spMkLst>
            <pc:docMk/>
            <pc:sldMk cId="3717611518" sldId="619"/>
            <ac:spMk id="7" creationId="{B16F72F5-CE57-55BC-3551-5D62F85B7B5A}"/>
          </ac:spMkLst>
        </pc:spChg>
        <pc:picChg chg="add mod">
          <ac:chgData name="Mitchell Wand" userId="de9b44c55c049659" providerId="LiveId" clId="{4CBA632E-C4AF-4B0D-AB30-B684C2C691E5}" dt="2023-09-23T23:42:00.032" v="10034" actId="1076"/>
          <ac:picMkLst>
            <pc:docMk/>
            <pc:sldMk cId="3717611518" sldId="619"/>
            <ac:picMk id="5" creationId="{4B2D6627-D92D-3CDA-BF2A-47A512E190AF}"/>
          </ac:picMkLst>
        </pc:picChg>
        <pc:picChg chg="add mod">
          <ac:chgData name="Mitchell Wand" userId="de9b44c55c049659" providerId="LiveId" clId="{4CBA632E-C4AF-4B0D-AB30-B684C2C691E5}" dt="2023-09-23T23:42:11.940" v="10036" actId="1076"/>
          <ac:picMkLst>
            <pc:docMk/>
            <pc:sldMk cId="3717611518" sldId="619"/>
            <ac:picMk id="9" creationId="{9DA830FF-4615-6347-25DF-5375260A2015}"/>
          </ac:picMkLst>
        </pc:picChg>
        <pc:picChg chg="del">
          <ac:chgData name="Mitchell Wand" userId="de9b44c55c049659" providerId="LiveId" clId="{4CBA632E-C4AF-4B0D-AB30-B684C2C691E5}" dt="2023-09-23T23:37:56.963" v="9802" actId="478"/>
          <ac:picMkLst>
            <pc:docMk/>
            <pc:sldMk cId="3717611518" sldId="619"/>
            <ac:picMk id="18" creationId="{310BD1C5-F1E4-C621-A68E-2591A1DEBC7F}"/>
          </ac:picMkLst>
        </pc:picChg>
      </pc:sldChg>
      <pc:sldChg chg="add">
        <pc:chgData name="Mitchell Wand" userId="de9b44c55c049659" providerId="LiveId" clId="{4CBA632E-C4AF-4B0D-AB30-B684C2C691E5}" dt="2023-09-23T23:44:09.886" v="10039" actId="2890"/>
        <pc:sldMkLst>
          <pc:docMk/>
          <pc:sldMk cId="1828235213" sldId="620"/>
        </pc:sldMkLst>
      </pc:sldChg>
      <pc:sldChg chg="addSp modSp add mod modAnim modNotesTx">
        <pc:chgData name="Mitchell Wand" userId="de9b44c55c049659" providerId="LiveId" clId="{4CBA632E-C4AF-4B0D-AB30-B684C2C691E5}" dt="2023-09-23T23:49:07.237" v="10508" actId="20577"/>
        <pc:sldMkLst>
          <pc:docMk/>
          <pc:sldMk cId="2432084215" sldId="621"/>
        </pc:sldMkLst>
        <pc:spChg chg="mod">
          <ac:chgData name="Mitchell Wand" userId="de9b44c55c049659" providerId="LiveId" clId="{4CBA632E-C4AF-4B0D-AB30-B684C2C691E5}" dt="2023-09-23T23:47:41.660" v="10335" actId="20577"/>
          <ac:spMkLst>
            <pc:docMk/>
            <pc:sldMk cId="2432084215" sldId="621"/>
            <ac:spMk id="2" creationId="{64EE7052-82B2-BFE2-BE3C-7FE04E90D362}"/>
          </ac:spMkLst>
        </pc:spChg>
        <pc:spChg chg="add mod">
          <ac:chgData name="Mitchell Wand" userId="de9b44c55c049659" providerId="LiveId" clId="{4CBA632E-C4AF-4B0D-AB30-B684C2C691E5}" dt="2023-09-23T23:47:33.370" v="10328" actId="571"/>
          <ac:spMkLst>
            <pc:docMk/>
            <pc:sldMk cId="2432084215" sldId="621"/>
            <ac:spMk id="3" creationId="{641687B1-9454-D524-E656-B0FF16996402}"/>
          </ac:spMkLst>
        </pc:spChg>
        <pc:spChg chg="add mod">
          <ac:chgData name="Mitchell Wand" userId="de9b44c55c049659" providerId="LiveId" clId="{4CBA632E-C4AF-4B0D-AB30-B684C2C691E5}" dt="2023-09-23T23:47:32.341" v="10327" actId="571"/>
          <ac:spMkLst>
            <pc:docMk/>
            <pc:sldMk cId="2432084215" sldId="621"/>
            <ac:spMk id="7" creationId="{D5A3976E-56F4-7B1E-F35B-A832253FEAAB}"/>
          </ac:spMkLst>
        </pc:spChg>
        <pc:spChg chg="add mod">
          <ac:chgData name="Mitchell Wand" userId="de9b44c55c049659" providerId="LiveId" clId="{4CBA632E-C4AF-4B0D-AB30-B684C2C691E5}" dt="2023-09-23T23:48:01.834" v="10336"/>
          <ac:spMkLst>
            <pc:docMk/>
            <pc:sldMk cId="2432084215" sldId="621"/>
            <ac:spMk id="13" creationId="{B4235E97-9132-CA37-E077-22452277CDDE}"/>
          </ac:spMkLst>
        </pc:spChg>
      </pc:sldChg>
      <pc:sldChg chg="modSp add mod modNotesTx">
        <pc:chgData name="Mitchell Wand" userId="de9b44c55c049659" providerId="LiveId" clId="{4CBA632E-C4AF-4B0D-AB30-B684C2C691E5}" dt="2023-09-23T23:52:03.376" v="10950" actId="20577"/>
        <pc:sldMkLst>
          <pc:docMk/>
          <pc:sldMk cId="982982946" sldId="622"/>
        </pc:sldMkLst>
        <pc:spChg chg="mod">
          <ac:chgData name="Mitchell Wand" userId="de9b44c55c049659" providerId="LiveId" clId="{4CBA632E-C4AF-4B0D-AB30-B684C2C691E5}" dt="2023-09-23T23:49:32.811" v="10515" actId="20577"/>
          <ac:spMkLst>
            <pc:docMk/>
            <pc:sldMk cId="982982946" sldId="622"/>
            <ac:spMk id="2" creationId="{64EE7052-82B2-BFE2-BE3C-7FE04E90D362}"/>
          </ac:spMkLst>
        </pc:spChg>
        <pc:spChg chg="mod">
          <ac:chgData name="Mitchell Wand" userId="de9b44c55c049659" providerId="LiveId" clId="{4CBA632E-C4AF-4B0D-AB30-B684C2C691E5}" dt="2023-09-23T23:50:19.029" v="10589" actId="20577"/>
          <ac:spMkLst>
            <pc:docMk/>
            <pc:sldMk cId="982982946" sldId="622"/>
            <ac:spMk id="13" creationId="{B4235E97-9132-CA37-E077-22452277CDDE}"/>
          </ac:spMkLst>
        </pc:spChg>
      </pc:sldChg>
      <pc:sldChg chg="new del">
        <pc:chgData name="Mitchell Wand" userId="de9b44c55c049659" providerId="LiveId" clId="{4CBA632E-C4AF-4B0D-AB30-B684C2C691E5}" dt="2023-09-24T00:17:27.650" v="12001" actId="2696"/>
        <pc:sldMkLst>
          <pc:docMk/>
          <pc:sldMk cId="3059077527" sldId="623"/>
        </pc:sldMkLst>
      </pc:sldChg>
      <pc:sldChg chg="addSp delSp modSp add mod ord">
        <pc:chgData name="Mitchell Wand" userId="de9b44c55c049659" providerId="LiveId" clId="{4CBA632E-C4AF-4B0D-AB30-B684C2C691E5}" dt="2023-09-24T00:17:12.971" v="12000"/>
        <pc:sldMkLst>
          <pc:docMk/>
          <pc:sldMk cId="2668775346" sldId="624"/>
        </pc:sldMkLst>
        <pc:spChg chg="add mod">
          <ac:chgData name="Mitchell Wand" userId="de9b44c55c049659" providerId="LiveId" clId="{4CBA632E-C4AF-4B0D-AB30-B684C2C691E5}" dt="2023-09-24T00:08:24.948" v="11778" actId="20577"/>
          <ac:spMkLst>
            <pc:docMk/>
            <pc:sldMk cId="2668775346" sldId="624"/>
            <ac:spMk id="2" creationId="{57928550-09E4-0DD7-F117-0DC3C010380E}"/>
          </ac:spMkLst>
        </pc:spChg>
        <pc:spChg chg="del">
          <ac:chgData name="Mitchell Wand" userId="de9b44c55c049659" providerId="LiveId" clId="{4CBA632E-C4AF-4B0D-AB30-B684C2C691E5}" dt="2023-09-24T00:04:59.169" v="11329" actId="478"/>
          <ac:spMkLst>
            <pc:docMk/>
            <pc:sldMk cId="2668775346" sldId="624"/>
            <ac:spMk id="856" creationId="{00000000-0000-0000-0000-000000000000}"/>
          </ac:spMkLst>
        </pc:spChg>
        <pc:spChg chg="mod">
          <ac:chgData name="Mitchell Wand" userId="de9b44c55c049659" providerId="LiveId" clId="{4CBA632E-C4AF-4B0D-AB30-B684C2C691E5}" dt="2023-09-24T00:05:09.551" v="11331" actId="1076"/>
          <ac:spMkLst>
            <pc:docMk/>
            <pc:sldMk cId="2668775346" sldId="624"/>
            <ac:spMk id="859" creationId="{00000000-0000-0000-0000-000000000000}"/>
          </ac:spMkLst>
        </pc:spChg>
        <pc:picChg chg="del mod">
          <ac:chgData name="Mitchell Wand" userId="de9b44c55c049659" providerId="LiveId" clId="{4CBA632E-C4AF-4B0D-AB30-B684C2C691E5}" dt="2023-09-24T00:04:59.169" v="11329" actId="478"/>
          <ac:picMkLst>
            <pc:docMk/>
            <pc:sldMk cId="2668775346" sldId="624"/>
            <ac:picMk id="857" creationId="{00000000-0000-0000-0000-000000000000}"/>
          </ac:picMkLst>
        </pc:picChg>
        <pc:picChg chg="mod">
          <ac:chgData name="Mitchell Wand" userId="de9b44c55c049659" providerId="LiveId" clId="{4CBA632E-C4AF-4B0D-AB30-B684C2C691E5}" dt="2023-09-24T00:05:04.551" v="11330" actId="1076"/>
          <ac:picMkLst>
            <pc:docMk/>
            <pc:sldMk cId="2668775346" sldId="624"/>
            <ac:picMk id="858" creationId="{00000000-0000-0000-0000-000000000000}"/>
          </ac:picMkLst>
        </pc:picChg>
      </pc:sldChg>
      <pc:sldMasterChg chg="delSldLayout">
        <pc:chgData name="Mitchell Wand" userId="de9b44c55c049659" providerId="LiveId" clId="{4CBA632E-C4AF-4B0D-AB30-B684C2C691E5}" dt="2023-09-23T19:39:30.080" v="7500" actId="2696"/>
        <pc:sldMasterMkLst>
          <pc:docMk/>
          <pc:sldMasterMk cId="0" sldId="2147483648"/>
        </pc:sldMasterMkLst>
        <pc:sldLayoutChg chg="del">
          <pc:chgData name="Mitchell Wand" userId="de9b44c55c049659" providerId="LiveId" clId="{4CBA632E-C4AF-4B0D-AB30-B684C2C691E5}" dt="2023-09-23T19:39:30.080" v="7500" actId="2696"/>
          <pc:sldLayoutMkLst>
            <pc:docMk/>
            <pc:sldMasterMk cId="0" sldId="2147483648"/>
            <pc:sldLayoutMk cId="0" sldId="2147483663"/>
          </pc:sldLayoutMkLst>
        </pc:sldLayoutChg>
      </pc:sldMasterChg>
      <pc:sldMasterChg chg="del delSldLayout">
        <pc:chgData name="Mitchell Wand" userId="de9b44c55c049659" providerId="LiveId" clId="{4CBA632E-C4AF-4B0D-AB30-B684C2C691E5}" dt="2023-09-23T19:55:44.193" v="8676" actId="2696"/>
        <pc:sldMasterMkLst>
          <pc:docMk/>
          <pc:sldMasterMk cId="3015204532" sldId="2147483676"/>
        </pc:sldMasterMkLst>
        <pc:sldLayoutChg chg="del">
          <pc:chgData name="Mitchell Wand" userId="de9b44c55c049659" providerId="LiveId" clId="{4CBA632E-C4AF-4B0D-AB30-B684C2C691E5}" dt="2023-09-23T19:55:44.193" v="8676" actId="2696"/>
          <pc:sldLayoutMkLst>
            <pc:docMk/>
            <pc:sldMasterMk cId="3015204532" sldId="2147483676"/>
            <pc:sldLayoutMk cId="3935413345" sldId="2147483677"/>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99239376" sldId="2147483678"/>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1044033655" sldId="2147483679"/>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2369826729" sldId="2147483680"/>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178112465" sldId="2147483681"/>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2910641087" sldId="2147483682"/>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3029020393" sldId="2147483683"/>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2268316327" sldId="2147483684"/>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1386888247" sldId="2147483685"/>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584229572" sldId="2147483686"/>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4082456510" sldId="2147483687"/>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1271874895" sldId="2147483688"/>
          </pc:sldLayoutMkLst>
        </pc:sldLayoutChg>
      </pc:sldMasterChg>
    </pc:docChg>
  </pc:docChgLst>
  <pc:docChgLst>
    <pc:chgData name="Mitchell Wand" userId="de9b44c55c049659" providerId="LiveId" clId="{ACF0EF4C-5AA3-4314-B9E0-D2303DEF26AE}"/>
    <pc:docChg chg="custSel delSld modSld modSection">
      <pc:chgData name="Mitchell Wand" userId="de9b44c55c049659" providerId="LiveId" clId="{ACF0EF4C-5AA3-4314-B9E0-D2303DEF26AE}" dt="2023-09-24T02:47:55.576" v="307" actId="20577"/>
      <pc:docMkLst>
        <pc:docMk/>
      </pc:docMkLst>
      <pc:sldChg chg="delSp modSp mod">
        <pc:chgData name="Mitchell Wand" userId="de9b44c55c049659" providerId="LiveId" clId="{ACF0EF4C-5AA3-4314-B9E0-D2303DEF26AE}" dt="2023-09-24T02:46:43.884" v="268" actId="20577"/>
        <pc:sldMkLst>
          <pc:docMk/>
          <pc:sldMk cId="0" sldId="257"/>
        </pc:sldMkLst>
        <pc:spChg chg="del">
          <ac:chgData name="Mitchell Wand" userId="de9b44c55c049659" providerId="LiveId" clId="{ACF0EF4C-5AA3-4314-B9E0-D2303DEF26AE}" dt="2023-09-24T02:44:04.677" v="0" actId="478"/>
          <ac:spMkLst>
            <pc:docMk/>
            <pc:sldMk cId="0" sldId="257"/>
            <ac:spMk id="2" creationId="{49EAC9EF-6C43-28CA-9E31-C1CC2D546465}"/>
          </ac:spMkLst>
        </pc:spChg>
        <pc:spChg chg="mod">
          <ac:chgData name="Mitchell Wand" userId="de9b44c55c049659" providerId="LiveId" clId="{ACF0EF4C-5AA3-4314-B9E0-D2303DEF26AE}" dt="2023-09-24T02:46:43.884" v="268" actId="20577"/>
          <ac:spMkLst>
            <pc:docMk/>
            <pc:sldMk cId="0" sldId="257"/>
            <ac:spMk id="269" creationId="{00000000-0000-0000-0000-000000000000}"/>
          </ac:spMkLst>
        </pc:spChg>
      </pc:sldChg>
      <pc:sldChg chg="del">
        <pc:chgData name="Mitchell Wand" userId="de9b44c55c049659" providerId="LiveId" clId="{ACF0EF4C-5AA3-4314-B9E0-D2303DEF26AE}" dt="2023-09-24T02:47:42.450" v="306" actId="2696"/>
        <pc:sldMkLst>
          <pc:docMk/>
          <pc:sldMk cId="0" sldId="293"/>
        </pc:sldMkLst>
      </pc:sldChg>
      <pc:sldChg chg="modSp mod modNotesTx">
        <pc:chgData name="Mitchell Wand" userId="de9b44c55c049659" providerId="LiveId" clId="{ACF0EF4C-5AA3-4314-B9E0-D2303DEF26AE}" dt="2023-09-24T02:47:55.576" v="307" actId="20577"/>
        <pc:sldMkLst>
          <pc:docMk/>
          <pc:sldMk cId="4207809738" sldId="625"/>
        </pc:sldMkLst>
        <pc:spChg chg="mod">
          <ac:chgData name="Mitchell Wand" userId="de9b44c55c049659" providerId="LiveId" clId="{ACF0EF4C-5AA3-4314-B9E0-D2303DEF26AE}" dt="2023-09-24T02:47:19.666" v="274" actId="20577"/>
          <ac:spMkLst>
            <pc:docMk/>
            <pc:sldMk cId="4207809738" sldId="625"/>
            <ac:spMk id="268" creationId="{00000000-0000-0000-0000-000000000000}"/>
          </ac:spMkLst>
        </pc:spChg>
        <pc:spChg chg="mod">
          <ac:chgData name="Mitchell Wand" userId="de9b44c55c049659" providerId="LiveId" clId="{ACF0EF4C-5AA3-4314-B9E0-D2303DEF26AE}" dt="2023-09-24T02:47:30.697" v="305" actId="20577"/>
          <ac:spMkLst>
            <pc:docMk/>
            <pc:sldMk cId="4207809738" sldId="625"/>
            <ac:spMk id="269"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65567"/>
          <c:y val="0.265567"/>
          <c:w val="0.46886499999999998"/>
          <c:h val="0.45636500000000002"/>
        </c:manualLayout>
      </c:layout>
      <c:pieChart>
        <c:varyColors val="0"/>
        <c:ser>
          <c:idx val="0"/>
          <c:order val="0"/>
          <c:tx>
            <c:strRef>
              <c:f>Sheet1!$A$2</c:f>
              <c:strCache>
                <c:ptCount val="1"/>
                <c:pt idx="0">
                  <c:v>Tests</c:v>
                </c:pt>
              </c:strCache>
            </c:strRef>
          </c:tx>
          <c:spPr>
            <a:solidFill>
              <a:schemeClr val="accent1"/>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0330-46D1-9F48-CCCAC9BBD807}"/>
              </c:ext>
            </c:extLst>
          </c:dPt>
          <c:dPt>
            <c:idx val="1"/>
            <c:bubble3D val="0"/>
            <c:spPr>
              <a:solidFill>
                <a:schemeClr val="accent2"/>
              </a:solidFill>
              <a:ln w="6350" cap="flat">
                <a:solidFill>
                  <a:srgbClr val="FFFFFF"/>
                </a:solidFill>
                <a:prstDash val="solid"/>
                <a:miter lim="800000"/>
              </a:ln>
              <a:effectLst/>
            </c:spPr>
            <c:extLst>
              <c:ext xmlns:c16="http://schemas.microsoft.com/office/drawing/2014/chart" uri="{C3380CC4-5D6E-409C-BE32-E72D297353CC}">
                <c16:uniqueId val="{00000003-0330-46D1-9F48-CCCAC9BBD807}"/>
              </c:ext>
            </c:extLst>
          </c:dPt>
          <c:dPt>
            <c:idx val="2"/>
            <c:bubble3D val="0"/>
            <c:spPr>
              <a:solidFill>
                <a:schemeClr val="accent3"/>
              </a:solidFill>
              <a:ln w="6350" cap="flat">
                <a:solidFill>
                  <a:srgbClr val="FFFFFF"/>
                </a:solidFill>
                <a:prstDash val="solid"/>
                <a:miter lim="800000"/>
              </a:ln>
              <a:effectLst/>
            </c:spPr>
            <c:extLst>
              <c:ext xmlns:c16="http://schemas.microsoft.com/office/drawing/2014/chart" uri="{C3380CC4-5D6E-409C-BE32-E72D297353CC}">
                <c16:uniqueId val="{00000005-0330-46D1-9F48-CCCAC9BBD807}"/>
              </c:ext>
            </c:extLst>
          </c:dPt>
          <c:dPt>
            <c:idx val="3"/>
            <c:bubble3D val="0"/>
            <c:spPr>
              <a:solidFill>
                <a:schemeClr val="accent4"/>
              </a:solidFill>
              <a:ln w="6350" cap="flat">
                <a:solidFill>
                  <a:srgbClr val="FFFFFF"/>
                </a:solidFill>
                <a:prstDash val="solid"/>
                <a:miter lim="800000"/>
              </a:ln>
              <a:effectLst/>
            </c:spPr>
            <c:extLst>
              <c:ext xmlns:c16="http://schemas.microsoft.com/office/drawing/2014/chart" uri="{C3380CC4-5D6E-409C-BE32-E72D297353CC}">
                <c16:uniqueId val="{00000007-0330-46D1-9F48-CCCAC9BBD807}"/>
              </c:ext>
            </c:extLst>
          </c:dPt>
          <c:dPt>
            <c:idx val="4"/>
            <c:bubble3D val="0"/>
            <c:spPr>
              <a:solidFill>
                <a:schemeClr val="accent5"/>
              </a:solidFill>
              <a:ln w="6350" cap="flat">
                <a:solidFill>
                  <a:srgbClr val="FFFFFF"/>
                </a:solidFill>
                <a:prstDash val="solid"/>
                <a:miter lim="800000"/>
              </a:ln>
              <a:effectLst/>
            </c:spPr>
            <c:extLst>
              <c:ext xmlns:c16="http://schemas.microsoft.com/office/drawing/2014/chart" uri="{C3380CC4-5D6E-409C-BE32-E72D297353CC}">
                <c16:uniqueId val="{00000009-0330-46D1-9F48-CCCAC9BBD807}"/>
              </c:ext>
            </c:extLst>
          </c:dPt>
          <c:dPt>
            <c:idx val="5"/>
            <c:bubble3D val="0"/>
            <c:spPr>
              <a:solidFill>
                <a:schemeClr val="accent6"/>
              </a:solidFill>
              <a:ln w="6350" cap="flat">
                <a:solidFill>
                  <a:srgbClr val="FFFFFF"/>
                </a:solidFill>
                <a:prstDash val="solid"/>
                <a:miter lim="800000"/>
              </a:ln>
              <a:effectLst/>
            </c:spPr>
            <c:extLst>
              <c:ext xmlns:c16="http://schemas.microsoft.com/office/drawing/2014/chart" uri="{C3380CC4-5D6E-409C-BE32-E72D297353CC}">
                <c16:uniqueId val="{0000000B-0330-46D1-9F48-CCCAC9BBD807}"/>
              </c:ext>
            </c:extLst>
          </c:dPt>
          <c:dPt>
            <c:idx val="6"/>
            <c:bubble3D val="0"/>
            <c:spPr>
              <a:solidFill>
                <a:srgbClr val="5882CC"/>
              </a:solidFill>
              <a:ln w="6350" cap="flat">
                <a:solidFill>
                  <a:srgbClr val="FFFFFF"/>
                </a:solidFill>
                <a:prstDash val="solid"/>
                <a:miter lim="800000"/>
              </a:ln>
              <a:effectLst/>
            </c:spPr>
            <c:extLst>
              <c:ext xmlns:c16="http://schemas.microsoft.com/office/drawing/2014/chart" uri="{C3380CC4-5D6E-409C-BE32-E72D297353CC}">
                <c16:uniqueId val="{0000000D-0330-46D1-9F48-CCCAC9BBD807}"/>
              </c:ext>
            </c:extLst>
          </c:dPt>
          <c:dPt>
            <c:idx val="7"/>
            <c:bubble3D val="0"/>
            <c:spPr>
              <a:solidFill>
                <a:srgbClr val="EF8D4B"/>
              </a:solidFill>
              <a:ln w="6350" cap="flat">
                <a:solidFill>
                  <a:srgbClr val="FFFFFF"/>
                </a:solidFill>
                <a:prstDash val="solid"/>
                <a:miter lim="800000"/>
              </a:ln>
              <a:effectLst/>
            </c:spPr>
            <c:extLst>
              <c:ext xmlns:c16="http://schemas.microsoft.com/office/drawing/2014/chart" uri="{C3380CC4-5D6E-409C-BE32-E72D297353CC}">
                <c16:uniqueId val="{0000000F-0330-46D1-9F48-CCCAC9BBD807}"/>
              </c:ext>
            </c:extLst>
          </c:dPt>
          <c:dPt>
            <c:idx val="8"/>
            <c:bubble3D val="0"/>
            <c:spPr>
              <a:solidFill>
                <a:srgbClr val="B1B1B1"/>
              </a:solidFill>
              <a:ln w="6350" cap="flat">
                <a:solidFill>
                  <a:srgbClr val="FFFFFF"/>
                </a:solidFill>
                <a:prstDash val="solid"/>
                <a:miter lim="800000"/>
              </a:ln>
              <a:effectLst/>
            </c:spPr>
            <c:extLst>
              <c:ext xmlns:c16="http://schemas.microsoft.com/office/drawing/2014/chart" uri="{C3380CC4-5D6E-409C-BE32-E72D297353CC}">
                <c16:uniqueId val="{00000011-0330-46D1-9F48-CCCAC9BBD807}"/>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0330-46D1-9F48-CCCAC9BBD807}"/>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330-46D1-9F48-CCCAC9BBD807}"/>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330-46D1-9F48-CCCAC9BBD807}"/>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330-46D1-9F48-CCCAC9BBD807}"/>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0330-46D1-9F48-CCCAC9BBD807}"/>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330-46D1-9F48-CCCAC9BBD807}"/>
                </c:ext>
              </c:extLst>
            </c:dLbl>
            <c:dLbl>
              <c:idx val="6"/>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0330-46D1-9F48-CCCAC9BBD807}"/>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0330-46D1-9F48-CCCAC9BBD807}"/>
                </c:ext>
              </c:extLst>
            </c:dLbl>
            <c:dLbl>
              <c:idx val="8"/>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11-0330-46D1-9F48-CCCAC9BBD807}"/>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0330-46D1-9F48-CCCAC9BBD807}"/>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dirty="0"/>
              <a:t>We use testing to evaluate our software systems. This is captured in famous V&amp;V terminology:</a:t>
            </a:r>
            <a:br>
              <a:rPr dirty="0"/>
            </a:br>
            <a:r>
              <a:rPr dirty="0"/>
              <a:t>Validation: Are we building the right product?</a:t>
            </a:r>
          </a:p>
          <a:p>
            <a:pPr defTabSz="914400">
              <a:defRPr sz="1200"/>
            </a:pPr>
            <a:r>
              <a:rPr dirty="0"/>
              <a:t>Verification: Are we building the product right?</a:t>
            </a:r>
          </a:p>
          <a:p>
            <a:pPr defTabSz="914400">
              <a:defRPr sz="1200"/>
            </a:pPr>
            <a:r>
              <a:rPr dirty="0"/>
              <a:t>Now, how do we evaluate testing itself? We will have to study two things:</a:t>
            </a:r>
            <a:br>
              <a:rPr dirty="0"/>
            </a:br>
            <a:r>
              <a:rPr dirty="0"/>
              <a:t>Purpose: Are tests checking the right things?</a:t>
            </a:r>
          </a:p>
          <a:p>
            <a:pPr defTabSz="914400">
              <a:defRPr sz="1200"/>
            </a:pPr>
            <a:r>
              <a:rPr dirty="0"/>
              <a:t>Adequacy: Are they checking the things right?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canonical flaky test failure is “an intern tripped over the cable”.</a:t>
            </a:r>
          </a:p>
          <a:p>
            <a:endParaRPr lang="en-US" dirty="0"/>
          </a:p>
        </p:txBody>
      </p:sp>
    </p:spTree>
    <p:extLst>
      <p:ext uri="{BB962C8B-B14F-4D97-AF65-F5344CB8AC3E}">
        <p14:creationId xmlns:p14="http://schemas.microsoft.com/office/powerpoint/2010/main" val="2038683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are not careful writing tests for async functions, you can accidently write tests that will always pass, without actually testing anything.  Here's a pattern that will help you avoid doing this. </a:t>
            </a:r>
          </a:p>
          <a:p>
            <a:endParaRPr lang="en-US" dirty="0"/>
          </a:p>
          <a:p>
            <a:r>
              <a:rPr lang="en-US" dirty="0"/>
              <a:t>To test an async function, make the second argument to ‘</a:t>
            </a:r>
            <a:r>
              <a:rPr lang="en-US" b="1" dirty="0"/>
              <a:t>test</a:t>
            </a:r>
            <a:r>
              <a:rPr lang="en-US" dirty="0"/>
              <a:t>’ an async function.  </a:t>
            </a:r>
          </a:p>
          <a:p>
            <a:endParaRPr lang="en-US" dirty="0"/>
          </a:p>
          <a:p>
            <a:r>
              <a:rPr lang="en-US" dirty="0"/>
              <a:t>This will make ‘</a:t>
            </a:r>
            <a:r>
              <a:rPr lang="en-US" b="1" dirty="0"/>
              <a:t>expect</a:t>
            </a:r>
            <a:r>
              <a:rPr lang="en-US" dirty="0"/>
              <a:t>’ itself an async function, so you will need to ‘await’ its result.  If you leave out the `await`, the test will succeed immediately, without waiting for the expect to run.</a:t>
            </a:r>
          </a:p>
          <a:p>
            <a:endParaRPr lang="en-US" dirty="0"/>
          </a:p>
          <a:p>
            <a:r>
              <a:rPr lang="en-US" dirty="0"/>
              <a:t>The </a:t>
            </a:r>
            <a:r>
              <a:rPr lang="en-US" b="1" dirty="0" err="1"/>
              <a:t>expect.assertions</a:t>
            </a:r>
            <a:r>
              <a:rPr lang="en-US" b="1" dirty="0"/>
              <a:t> </a:t>
            </a:r>
            <a:r>
              <a:rPr lang="en-US" dirty="0"/>
              <a:t>(in blue) tells Jest that the test should run exactly 1 test, so that will make the test fail if you leave out the </a:t>
            </a:r>
            <a:r>
              <a:rPr lang="en-US" b="1" dirty="0"/>
              <a:t>await</a:t>
            </a:r>
            <a:r>
              <a:rPr lang="en-US" dirty="0"/>
              <a:t>.</a:t>
            </a:r>
          </a:p>
          <a:p>
            <a:endParaRPr lang="en-US" dirty="0"/>
          </a:p>
          <a:p>
            <a:r>
              <a:rPr lang="en-US" dirty="0"/>
              <a:t>Here, </a:t>
            </a:r>
            <a:r>
              <a:rPr lang="en-US" b="1" dirty="0"/>
              <a:t>echo</a:t>
            </a:r>
            <a:r>
              <a:rPr lang="en-US" dirty="0"/>
              <a:t> is an async function, so it returns a promise, which should eventually return a string (here “33”) to the async function that called it (here, the </a:t>
            </a:r>
            <a:r>
              <a:rPr lang="en-US" b="1" dirty="0"/>
              <a:t>expect</a:t>
            </a:r>
            <a:r>
              <a:rPr lang="en-US" dirty="0"/>
              <a:t>).  So here we are saying that we expect echo(33) to return a promise that will eventually resolve to “33”.</a:t>
            </a:r>
          </a:p>
          <a:p>
            <a:endParaRPr lang="en-US" dirty="0"/>
          </a:p>
        </p:txBody>
      </p:sp>
    </p:spTree>
    <p:extLst>
      <p:ext uri="{BB962C8B-B14F-4D97-AF65-F5344CB8AC3E}">
        <p14:creationId xmlns:p14="http://schemas.microsoft.com/office/powerpoint/2010/main" val="2346919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endParaRPr lang="en-US" dirty="0"/>
          </a:p>
        </p:txBody>
      </p:sp>
    </p:spTree>
    <p:extLst>
      <p:ext uri="{BB962C8B-B14F-4D97-AF65-F5344CB8AC3E}">
        <p14:creationId xmlns:p14="http://schemas.microsoft.com/office/powerpoint/2010/main" val="26617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8585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xfrm>
            <a:off x="381000" y="685800"/>
            <a:ext cx="6096000" cy="3429000"/>
          </a:xfrm>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(Point out to students: if you are not aware, there is a one-to-many relationship from zip codes to place names. A place name might be a city, or another name that the USPS historically accepts in place of a city. Ask students if they know of any examples. One is: 02120 -&gt; Roxbury Crossing OR Boston OR Mission Hill OR Roxbury OR Roxbury Xing. Not all 5 digit numbers are valid zip codes, some are reserved for future use)</a:t>
            </a:r>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a:t>
            </a:r>
          </a:p>
        </p:txBody>
      </p:sp>
    </p:spTree>
    <p:extLst>
      <p:ext uri="{BB962C8B-B14F-4D97-AF65-F5344CB8AC3E}">
        <p14:creationId xmlns:p14="http://schemas.microsoft.com/office/powerpoint/2010/main" val="4149327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Making a list like this, on paper, will help you make sure that you've covered all the possible cases.  Here are the equivalence classes for a </a:t>
            </a:r>
            <a:r>
              <a:rPr lang="en-US" dirty="0" err="1"/>
              <a:t>tictactoe</a:t>
            </a:r>
            <a:r>
              <a:rPr lang="en-US" dirty="0"/>
              <a:t> game</a:t>
            </a:r>
          </a:p>
          <a:p>
            <a:endParaRPr lang="en-US" dirty="0"/>
          </a:p>
          <a:p>
            <a:r>
              <a:rPr lang="en-US" dirty="0"/>
              <a:t>Many of these will lead to errors-- many people had problems with this on IP1, because the end state of the game wasn't fully specified, and students imagined what the error message should be.  This led to brittle tests, that passed locally, but failed when the </a:t>
            </a:r>
            <a:r>
              <a:rPr lang="en-US" dirty="0" err="1"/>
              <a:t>autograder</a:t>
            </a:r>
            <a:r>
              <a:rPr lang="en-US" dirty="0"/>
              <a:t> tried them on the reference implementation.</a:t>
            </a:r>
          </a:p>
        </p:txBody>
      </p:sp>
    </p:spTree>
    <p:extLst>
      <p:ext uri="{BB962C8B-B14F-4D97-AF65-F5344CB8AC3E}">
        <p14:creationId xmlns:p14="http://schemas.microsoft.com/office/powerpoint/2010/main" val="1191902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8615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lang="en-US" dirty="0"/>
              <a:t>The </a:t>
            </a:r>
            <a:r>
              <a:rPr lang="en-US" dirty="0" err="1"/>
              <a:t>tictactoe</a:t>
            </a:r>
            <a:r>
              <a:rPr lang="en-US" dirty="0"/>
              <a:t> game was unusual in that the states didn't have well-defined boundaries.   But most problems do-- think of our income-tax example back near the beginning of the course. </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endParaRPr lang="en-US" dirty="0"/>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real specification is often not written out explicitly or precisely, so often the tests are the most effective documentation of that unwritten spec.   (For example, some future developer on the zip code finder might not know that a zip code could correspond to multiple place names).  (And don't get me started on the </a:t>
            </a:r>
            <a:r>
              <a:rPr lang="en-US" dirty="0" err="1"/>
              <a:t>tictactoe</a:t>
            </a:r>
            <a:r>
              <a:rPr lang="en-US" dirty="0"/>
              <a:t> game in IP1 </a:t>
            </a:r>
            <a:r>
              <a:rPr lang="en-US" dirty="0">
                <a:sym typeface="Wingdings" panose="05000000000000000000" pitchFamily="2" charset="2"/>
              </a:rPr>
              <a:t> )</a:t>
            </a:r>
          </a:p>
          <a:p>
            <a:endParaRPr lang="en-US" dirty="0"/>
          </a:p>
          <a:p>
            <a:r>
              <a:rPr lang="en-US" dirty="0"/>
              <a:t>This leads to the Beyonce rule:  "if you liked it you should have put a test on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a:t>
            </a:r>
            <a:endParaRPr sz="36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dirty="0"/>
              <a:t>Another testing 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dirty="0"/>
              <a:t>(Read bullets, then click one-by-one to show all 4 branches covered. The bug is if </a:t>
            </a:r>
            <a:r>
              <a:rPr lang="en-US" dirty="0"/>
              <a:t>(</a:t>
            </a:r>
            <a:r>
              <a:rPr dirty="0"/>
              <a:t>y &gt; 0 and x == 0)</a:t>
            </a:r>
          </a:p>
          <a:p>
            <a:r>
              <a:rPr dirty="0"/>
              <a:t>A strong criteria would be “path” coverage, which would say that in this case, we need to execute all combinations of the branches.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defTabSz="914400">
              <a:defRPr sz="1200"/>
            </a:pPr>
            <a:r>
              <a:rPr dirty="0"/>
              <a:t>The next testing criterion we consider is path testing.</a:t>
            </a:r>
            <a:endParaRPr lang="en-US" dirty="0"/>
          </a:p>
          <a:p>
            <a:pPr defTabSz="914400">
              <a:defRPr sz="1200"/>
            </a:pPr>
            <a:r>
              <a:rPr lang="en-US" dirty="0"/>
              <a:t>The number of paths can be exponential in the number of branches, as it was in the preceding example.</a:t>
            </a:r>
          </a:p>
          <a:p>
            <a:pPr defTabSz="914400">
              <a:defRPr sz="1200"/>
            </a:pPr>
            <a:endParaRPr lang="en-US" dirty="0"/>
          </a:p>
          <a:p>
            <a:pPr defTabSz="914400">
              <a:defRPr sz="1200"/>
            </a:pPr>
            <a:r>
              <a:rPr lang="en-US" dirty="0"/>
              <a:t>Worse yet,</a:t>
            </a:r>
            <a:r>
              <a:rPr dirty="0"/>
              <a:t> in the presence of </a:t>
            </a:r>
            <a:r>
              <a:rPr lang="en-US" dirty="0"/>
              <a:t>things like for-</a:t>
            </a:r>
            <a:r>
              <a:rPr dirty="0"/>
              <a:t>loops, the number of paths may be infinite</a:t>
            </a:r>
            <a:r>
              <a:rPr lang="en-US" dirty="0"/>
              <a:t>.</a:t>
            </a:r>
          </a:p>
          <a:p>
            <a:pPr defTabSz="914400">
              <a:defRPr sz="1200"/>
            </a:pPr>
            <a:endParaRPr lang="en-US" dirty="0"/>
          </a:p>
          <a:p>
            <a:pPr defTabSz="914400">
              <a:defRPr sz="1200"/>
            </a:pPr>
            <a:endParaRPr dirty="0"/>
          </a:p>
          <a:p>
            <a:pPr defTabSz="914400">
              <a:defRPr sz="1200"/>
            </a:pPr>
            <a:r>
              <a:rPr dirty="0"/>
              <a:t>Discuss: How would you test the code with loops in it?</a:t>
            </a:r>
          </a:p>
          <a:p>
            <a:pPr defTabSz="914400">
              <a:defRPr sz="1200"/>
            </a:pPr>
            <a:r>
              <a:rPr lang="en-US" dirty="0"/>
              <a:t>Typical workaround:  Modify the code to keep a count of the number of times the loop has been executed, and put a limit on the number of times through the loop.   What happens if we run the loop 0 times, 1 time, 2 times?  Maybe choose a large but realistic value for the bound.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81000" y="685800"/>
            <a:ext cx="60960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dirty="0"/>
              <a:t>Mutation analysis is an automated approach to evaluate how good tests are at detecting bugs.</a:t>
            </a:r>
          </a:p>
          <a:p>
            <a:r>
              <a:rPr dirty="0"/>
              <a:t>The key idea is to create “mutations” - variants of the code that are likely to be buggy. Then, we could determine whether our test suite detects these “mutants” as a proxy for detecting bugs that we might make.</a:t>
            </a:r>
            <a:endParaRPr lang="en-US" dirty="0"/>
          </a:p>
          <a:p>
            <a:endParaRPr lang="en-US" dirty="0"/>
          </a:p>
          <a:p>
            <a:r>
              <a:rPr lang="en-US" dirty="0"/>
              <a:t>Snidely Whiplash (over there on the right) asks "can you tell the difference"?</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start of the game, you have some code and some tests.  They also have some code and some tests, which are both hidden from you.</a:t>
            </a:r>
          </a:p>
        </p:txBody>
      </p:sp>
    </p:spTree>
    <p:extLst>
      <p:ext uri="{BB962C8B-B14F-4D97-AF65-F5344CB8AC3E}">
        <p14:creationId xmlns:p14="http://schemas.microsoft.com/office/powerpoint/2010/main" val="844491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version of the game, when the opponent generates a variant, they run it against “their tests” to make sure it actually contains a bug that is detectable by their tests.  </a:t>
            </a:r>
          </a:p>
          <a:p>
            <a:endParaRPr lang="en-US" dirty="0"/>
          </a:p>
          <a:p>
            <a:r>
              <a:rPr lang="en-US" dirty="0"/>
              <a:t>Important:  in the IP1 version of the game, everyone was playing against the *same* variants.  In successive moves, you were always be playing against the same variants, and everyone in the class plays against those variants. .  That way the results are completely deterministic.</a:t>
            </a:r>
          </a:p>
        </p:txBody>
      </p:sp>
    </p:spTree>
    <p:extLst>
      <p:ext uri="{BB962C8B-B14F-4D97-AF65-F5344CB8AC3E}">
        <p14:creationId xmlns:p14="http://schemas.microsoft.com/office/powerpoint/2010/main" val="3668165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code is run against their tests, and your tests are run against each of their buggy versions.</a:t>
            </a:r>
          </a:p>
        </p:txBody>
      </p:sp>
    </p:spTree>
    <p:extLst>
      <p:ext uri="{BB962C8B-B14F-4D97-AF65-F5344CB8AC3E}">
        <p14:creationId xmlns:p14="http://schemas.microsoft.com/office/powerpoint/2010/main" val="2992970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win the game, your code must pass their tests, and your tests must reject each of their buggy variants.</a:t>
            </a:r>
          </a:p>
        </p:txBody>
      </p:sp>
    </p:spTree>
    <p:extLst>
      <p:ext uri="{BB962C8B-B14F-4D97-AF65-F5344CB8AC3E}">
        <p14:creationId xmlns:p14="http://schemas.microsoft.com/office/powerpoint/2010/main" val="3005190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 code does not pass their tests, you are in a losing position.  You need to find the bug in your code, fix it, and start again.  You might want to modify your tests so that the bug doesn’t reappear, but that’s not necessary for this version of the game.</a:t>
            </a:r>
          </a:p>
        </p:txBody>
      </p:sp>
    </p:spTree>
    <p:extLst>
      <p:ext uri="{BB962C8B-B14F-4D97-AF65-F5344CB8AC3E}">
        <p14:creationId xmlns:p14="http://schemas.microsoft.com/office/powerpoint/2010/main" val="4119627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other losing position is depicted here.  If your tests fail to reject one of the buggy variants, then you need to strengthen your tests to catch that variant.  </a:t>
            </a:r>
          </a:p>
        </p:txBody>
      </p:sp>
    </p:spTree>
    <p:extLst>
      <p:ext uri="{BB962C8B-B14F-4D97-AF65-F5344CB8AC3E}">
        <p14:creationId xmlns:p14="http://schemas.microsoft.com/office/powerpoint/2010/main" val="4197126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5399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use </a:t>
            </a:r>
            <a:r>
              <a:rPr lang="en-US" dirty="0" err="1"/>
              <a:t>stryker</a:t>
            </a:r>
            <a:r>
              <a:rPr lang="en-US" dirty="0"/>
              <a:t> in today’s activity)</a:t>
            </a:r>
          </a:p>
        </p:txBody>
      </p:sp>
    </p:spTree>
    <p:extLst>
      <p:ext uri="{BB962C8B-B14F-4D97-AF65-F5344CB8AC3E}">
        <p14:creationId xmlns:p14="http://schemas.microsoft.com/office/powerpoint/2010/main" val="1469075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Stryker game, the opponent doesn't have a reference solution or a reference test suite.   In this game, the opponent generates mutants by mutating *your* code.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a:t>
            </a:r>
          </a:p>
          <a:p>
            <a:r>
              <a:rPr lang="en-US" dirty="0"/>
              <a:t>&lt;click&gt;</a:t>
            </a:r>
          </a:p>
          <a:p>
            <a:r>
              <a:rPr lang="en-US" dirty="0"/>
              <a:t>But what about mutant #3?  Remember that the opponent doesn't have a reference solution or reference tests, so some of the mutants they generate may be innocuous.   You will have to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a:t>
            </a:r>
          </a:p>
        </p:txBody>
      </p:sp>
    </p:spTree>
    <p:extLst>
      <p:ext uri="{BB962C8B-B14F-4D97-AF65-F5344CB8AC3E}">
        <p14:creationId xmlns:p14="http://schemas.microsoft.com/office/powerpoint/2010/main" val="3511801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W</a:t>
            </a:r>
            <a:r>
              <a:rPr dirty="0"/>
              <a:t>e call the part of the test that checks for the correct behavior the “oracle”. (Read slide)</a:t>
            </a:r>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 win!</a:t>
            </a:r>
          </a:p>
        </p:txBody>
      </p:sp>
    </p:spTree>
    <p:extLst>
      <p:ext uri="{BB962C8B-B14F-4D97-AF65-F5344CB8AC3E}">
        <p14:creationId xmlns:p14="http://schemas.microsoft.com/office/powerpoint/2010/main" val="3080603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strengthen your tests or write new tests to catch it.</a:t>
            </a:r>
          </a:p>
          <a:p>
            <a:endParaRPr lang="en-US" dirty="0"/>
          </a:p>
          <a:p>
            <a:r>
              <a:rPr lang="en-US" dirty="0"/>
              <a:t>And of course, then you go back to the beginning.</a:t>
            </a:r>
          </a:p>
          <a:p>
            <a:endParaRPr lang="en-US" dirty="0"/>
          </a:p>
          <a:p>
            <a:r>
              <a:rPr lang="en-US" dirty="0"/>
              <a:t>But what information do you get in order to make this decision?  Let's look at an example and find out. &lt;next slide&gt;</a:t>
            </a:r>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the kind of reports you get from </a:t>
            </a:r>
            <a:r>
              <a:rPr lang="en-US" dirty="0" err="1"/>
              <a:t>Strykere</a:t>
            </a:r>
            <a:r>
              <a:rPr lang="en-US" dirty="0"/>
              <a:t>. After the mutants have been generated, your tests are executed against them one by one. If at least one of your tests fail, we say the mutant is </a:t>
            </a:r>
            <a:r>
              <a:rPr lang="en-US" i="1" dirty="0"/>
              <a:t>killed</a:t>
            </a:r>
            <a:r>
              <a:rPr lang="en-US" dirty="0"/>
              <a:t>. That's what we want! If no test fails, it </a:t>
            </a:r>
            <a:r>
              <a:rPr lang="en-US" i="1" dirty="0"/>
              <a:t>survived</a:t>
            </a:r>
            <a:r>
              <a:rPr lang="en-US" dirty="0"/>
              <a:t>. The better your tests, the fewer mutants survive.</a:t>
            </a:r>
          </a:p>
        </p:txBody>
      </p:sp>
    </p:spTree>
    <p:extLst>
      <p:ext uri="{BB962C8B-B14F-4D97-AF65-F5344CB8AC3E}">
        <p14:creationId xmlns:p14="http://schemas.microsoft.com/office/powerpoint/2010/main" val="4288897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This screenshot shows a mutation report from the tool Stryker, when run on our overlaps method.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 These mutants are called “equivalent mutants”, and there is no automated way to detect them: you have to examine them by hand. The mutant on the left shows that no test detected the removal of the if (!</a:t>
            </a:r>
            <a:r>
              <a:rPr lang="en-US" dirty="0" err="1"/>
              <a:t>objectlayer</a:t>
            </a:r>
            <a:r>
              <a:rPr lang="en-US" dirty="0"/>
              <a:t>) check. Tests that check to see that this method would throw an exception if </a:t>
            </a:r>
            <a:r>
              <a:rPr lang="en-US" dirty="0" err="1"/>
              <a:t>objectLayer</a:t>
            </a:r>
            <a:r>
              <a:rPr lang="en-US" dirty="0"/>
              <a:t> were undefined will still pass, because the method will still throw an error when referencing the property “objects” on that property.</a:t>
            </a:r>
          </a:p>
          <a:p>
            <a:endParaRPr lang="en-US" dirty="0"/>
          </a:p>
          <a:p>
            <a:r>
              <a:rPr lang="en-US" dirty="0"/>
              <a:t>The one on the right is also equivalent to the original program under the specified semantics, because the specification does not indicate the error message that should be thrown.</a:t>
            </a:r>
          </a:p>
          <a:p>
            <a:endParaRPr lang="en-US" dirty="0"/>
          </a:p>
          <a:p>
            <a:r>
              <a:rPr lang="en-US" dirty="0"/>
              <a:t>(There should probably be better examples here that truly don’t matter since the one on the left would be detectable if there were allowed to be a test on the exception description, but that’s for next time…)</a:t>
            </a:r>
          </a:p>
        </p:txBody>
      </p:sp>
    </p:spTree>
    <p:extLst>
      <p:ext uri="{BB962C8B-B14F-4D97-AF65-F5344CB8AC3E}">
        <p14:creationId xmlns:p14="http://schemas.microsoft.com/office/powerpoint/2010/main" val="1055417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 These mutants are called “equivalent mutants”, and there is no automated way to detect them: you have to examine them by hand. The mutant on the left shows that no test detected the removal of the if (!</a:t>
            </a:r>
            <a:r>
              <a:rPr lang="en-US" dirty="0" err="1"/>
              <a:t>objectlayer</a:t>
            </a:r>
            <a:r>
              <a:rPr lang="en-US" dirty="0"/>
              <a:t>) check. Tests that check to see that this method would throw an exception if </a:t>
            </a:r>
            <a:r>
              <a:rPr lang="en-US" dirty="0" err="1"/>
              <a:t>objectLayer</a:t>
            </a:r>
            <a:r>
              <a:rPr lang="en-US" dirty="0"/>
              <a:t> were undefined will still pass, because the method will still throw an error when referencing the property “objects” on that property.</a:t>
            </a:r>
          </a:p>
          <a:p>
            <a:endParaRPr lang="en-US" dirty="0"/>
          </a:p>
          <a:p>
            <a:r>
              <a:rPr lang="en-US" dirty="0"/>
              <a:t>The one on the right is also equivalent to the original program under the specified semantics, because the specification does not indicate the error message that should be thrown.</a:t>
            </a:r>
          </a:p>
          <a:p>
            <a:endParaRPr lang="en-US" dirty="0"/>
          </a:p>
          <a:p>
            <a:r>
              <a:rPr lang="en-US" dirty="0"/>
              <a:t>(There should probably be better examples here that truly don’t matter since the one on the left would be detectable if there were allowed to be a test on the exception description, but that’s for next time…)</a:t>
            </a:r>
          </a:p>
        </p:txBody>
      </p:sp>
    </p:spTree>
    <p:extLst>
      <p:ext uri="{BB962C8B-B14F-4D97-AF65-F5344CB8AC3E}">
        <p14:creationId xmlns:p14="http://schemas.microsoft.com/office/powerpoint/2010/main" val="2482523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endParaRPr dirty="0"/>
          </a:p>
        </p:txBody>
      </p:sp>
    </p:spTree>
    <p:extLst>
      <p:ext uri="{BB962C8B-B14F-4D97-AF65-F5344CB8AC3E}">
        <p14:creationId xmlns:p14="http://schemas.microsoft.com/office/powerpoint/2010/main" val="193093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defTabSz="914400">
              <a:defRPr sz="1200"/>
            </a:pPr>
            <a:r>
              <a:rPr dirty="0"/>
              <a:t>&lt;read slide&gt;</a:t>
            </a:r>
            <a:endParaRPr lang="en-US" dirty="0"/>
          </a:p>
          <a:p>
            <a:pPr defTabSz="914400">
              <a:defRPr sz="1200"/>
            </a:pPr>
            <a:endParaRPr lang="en-US" dirty="0"/>
          </a:p>
          <a:p>
            <a:pPr defTabSz="914400">
              <a:defRPr sz="1200"/>
            </a:pPr>
            <a:r>
              <a:rPr lang="en-US" dirty="0"/>
              <a:t>Prof. Wand says:  I recently had a test suite that kept reporting *different* results when I ran the tests in different orders.  I eventually discovered that I was calling the wrong method for resetting one of my mocks  (you ran into these in the tests for IP1).</a:t>
            </a:r>
          </a:p>
          <a:p>
            <a:pPr defTabSz="914400">
              <a:defRPr sz="1200"/>
            </a:pPr>
            <a:endParaRPr lang="en-US" dirty="0"/>
          </a:p>
          <a:p>
            <a:pPr defTabSz="914400">
              <a:defRPr sz="1200"/>
            </a:pPr>
            <a:endParaRPr dirty="0"/>
          </a:p>
        </p:txBody>
      </p:sp>
    </p:spTree>
    <p:extLst>
      <p:ext uri="{BB962C8B-B14F-4D97-AF65-F5344CB8AC3E}">
        <p14:creationId xmlns:p14="http://schemas.microsoft.com/office/powerpoint/2010/main" val="100791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br>
              <a:rPr lang="en-US" sz="3400" dirty="0"/>
            </a:br>
            <a:r>
              <a:rPr lang="en-US" sz="3400" dirty="0"/>
              <a:t>Here's a test that fails to be clear in many ways.  </a:t>
            </a:r>
          </a:p>
          <a:p>
            <a:pPr lvl="1"/>
            <a:endParaRPr lang="en-US" sz="3400" dirty="0"/>
          </a:p>
          <a:p>
            <a:pPr lvl="0"/>
            <a:r>
              <a:rPr lang="en-US" sz="3400" dirty="0"/>
              <a:t>Testing too much code in one test; </a:t>
            </a:r>
          </a:p>
          <a:p>
            <a:pPr lvl="0"/>
            <a:endParaRPr lang="en-US" sz="3400" dirty="0"/>
          </a:p>
          <a:p>
            <a:pPr lvl="0"/>
            <a:r>
              <a:rPr lang="en-US" sz="3800" dirty="0"/>
              <a:t>(Incidentally, also suffers from hard-coding 1000 in the test.)</a:t>
            </a:r>
          </a:p>
          <a:p>
            <a:pPr marL="0" indent="0">
              <a:buNone/>
            </a:pPr>
            <a:endParaRPr lang="en-US" sz="3800" dirty="0"/>
          </a:p>
          <a:p>
            <a:pPr marL="0" indent="0">
              <a:buNone/>
            </a:pPr>
            <a:r>
              <a:rPr lang="en-US" sz="3800" dirty="0"/>
              <a:t>DISCUSSION: how could this test be restructured so that it more effectively tests the property suggested by its title?</a:t>
            </a:r>
          </a:p>
          <a:p>
            <a:pPr defTabSz="914400">
              <a:defRPr sz="1200"/>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br>
              <a:rPr lang="en-US" sz="3400" dirty="0"/>
            </a:br>
            <a:r>
              <a:rPr lang="en-US" sz="3400" dirty="0"/>
              <a:t>Here's a test that fails to be clear in many ways.  </a:t>
            </a:r>
          </a:p>
          <a:p>
            <a:pPr lvl="1"/>
            <a:endParaRPr lang="en-US" sz="3400" dirty="0"/>
          </a:p>
          <a:p>
            <a:pPr lvl="0"/>
            <a:r>
              <a:rPr lang="en-US" sz="3400" dirty="0"/>
              <a:t>Testing too much code in one test; </a:t>
            </a:r>
          </a:p>
          <a:p>
            <a:pPr lvl="0"/>
            <a:endParaRPr lang="en-US" sz="3400" dirty="0"/>
          </a:p>
          <a:p>
            <a:pPr lvl="0"/>
            <a:r>
              <a:rPr lang="en-US" sz="3800" dirty="0"/>
              <a:t>(Incidentally, also suffers from hard-coding 1000 in the test.)</a:t>
            </a:r>
          </a:p>
          <a:p>
            <a:pPr marL="0" indent="0">
              <a:buNone/>
            </a:pPr>
            <a:endParaRPr lang="en-US" sz="3800" dirty="0"/>
          </a:p>
          <a:p>
            <a:pPr marL="0" indent="0">
              <a:buNone/>
            </a:pPr>
            <a:r>
              <a:rPr lang="en-US" sz="3800" dirty="0"/>
              <a:t>DISCUSSION: how could this test be restructured so that it more effectively tests the property suggested by its title?</a:t>
            </a:r>
          </a:p>
          <a:p>
            <a:pPr defTabSz="914400">
              <a:defRPr sz="1200"/>
            </a:pPr>
            <a:endParaRPr dirty="0"/>
          </a:p>
        </p:txBody>
      </p:sp>
    </p:spTree>
    <p:extLst>
      <p:ext uri="{BB962C8B-B14F-4D97-AF65-F5344CB8AC3E}">
        <p14:creationId xmlns:p14="http://schemas.microsoft.com/office/powerpoint/2010/main" val="1704639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defTabSz="914400">
              <a:defRPr sz="1200"/>
            </a:pPr>
            <a:r>
              <a:rPr dirty="0"/>
              <a:t>&lt;read slide</a:t>
            </a:r>
            <a:r>
              <a:rPr lang="en-US" dirty="0"/>
              <a:t>&gt;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11: </a:t>
            </a:r>
            <a:r>
              <a:rPr lang="en-US" dirty="0"/>
              <a:t>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266" name="Rectangle 4"/>
          <p:cNvSpPr txBox="1"/>
          <p:nvPr/>
        </p:nvSpPr>
        <p:spPr>
          <a:xfrm>
            <a:off x="1502899" y="11739342"/>
            <a:ext cx="12009121"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t>© 2022 Released under the </a:t>
            </a:r>
            <a:r>
              <a:rPr u="sng">
                <a:solidFill>
                  <a:srgbClr val="0563C1"/>
                </a:solidFill>
                <a:uFill>
                  <a:solidFill>
                    <a:srgbClr val="0563C1"/>
                  </a:solidFill>
                </a:uFill>
                <a:hlinkClick r:id="rId2"/>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1676400" y="36510"/>
            <a:ext cx="21031200" cy="2651126"/>
          </a:xfrm>
          <a:prstGeom prst="rect">
            <a:avLst/>
          </a:prstGeom>
        </p:spPr>
        <p:txBody>
          <a:bodyPr/>
          <a:lstStyle/>
          <a:p>
            <a:r>
              <a:t>Good Tests Invoke Public APIs Only</a:t>
            </a:r>
          </a:p>
        </p:txBody>
      </p:sp>
      <p:sp>
        <p:nvSpPr>
          <p:cNvPr id="313" name="Content Placeholder 2"/>
          <p:cNvSpPr txBox="1">
            <a:spLocks noGrp="1"/>
          </p:cNvSpPr>
          <p:nvPr>
            <p:ph type="body" idx="1"/>
          </p:nvPr>
        </p:nvSpPr>
        <p:spPr>
          <a:xfrm>
            <a:off x="1676400" y="3000320"/>
            <a:ext cx="17948962" cy="8702676"/>
          </a:xfrm>
          <a:prstGeom prst="rect">
            <a:avLst/>
          </a:prstGeom>
        </p:spPr>
        <p:txBody>
          <a:bodyPr/>
          <a:lstStyle/>
          <a:p>
            <a:r>
              <a:rPr dirty="0"/>
              <a:t>Interact with SUT as a client of the SUT would:</a:t>
            </a:r>
          </a:p>
          <a:p>
            <a:pPr marL="914400" lvl="1" indent="-457200"/>
            <a:r>
              <a:rPr dirty="0"/>
              <a:t>Public methods </a:t>
            </a:r>
            <a:r>
              <a:rPr lang="en-US" dirty="0"/>
              <a:t>of</a:t>
            </a:r>
            <a:r>
              <a:rPr dirty="0"/>
              <a:t> classes</a:t>
            </a:r>
          </a:p>
          <a:p>
            <a:pPr marL="914400" lvl="1" indent="-457200"/>
            <a:r>
              <a:rPr dirty="0"/>
              <a:t>Exported members of modules</a:t>
            </a:r>
          </a:p>
        </p:txBody>
      </p:sp>
      <p:sp>
        <p:nvSpPr>
          <p:cNvPr id="314"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315"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 name="TextBox 2">
            <a:extLst>
              <a:ext uri="{FF2B5EF4-FFF2-40B4-BE49-F238E27FC236}">
                <a16:creationId xmlns:a16="http://schemas.microsoft.com/office/drawing/2014/main" id="{F88D0BF2-5F6C-E0D0-885D-8D31F1E1BD6E}"/>
              </a:ext>
            </a:extLst>
          </p:cNvPr>
          <p:cNvSpPr txBox="1"/>
          <p:nvPr/>
        </p:nvSpPr>
        <p:spPr>
          <a:xfrm>
            <a:off x="1969477" y="6630058"/>
            <a:ext cx="12192000"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initializeFromMap</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map</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ITiledMap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_</a:t>
            </a:r>
            <a:r>
              <a:rPr lang="en-US" b="0" dirty="0" err="1">
                <a:solidFill>
                  <a:srgbClr val="795E26"/>
                </a:solidFill>
                <a:effectLst/>
                <a:latin typeface="Consolas" panose="020B0609020204030204" pitchFamily="49" charset="0"/>
              </a:rPr>
              <a:t>validateInteractables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can't test this directly..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instead, test via </a:t>
            </a:r>
            <a:r>
              <a:rPr lang="en-US" b="0" dirty="0" err="1">
                <a:solidFill>
                  <a:srgbClr val="008000"/>
                </a:solidFill>
                <a:effectLst/>
                <a:latin typeface="Consolas" panose="020B0609020204030204" pitchFamily="49" charset="0"/>
              </a:rPr>
              <a:t>inititalizeFromMap</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_</a:t>
            </a:r>
            <a:r>
              <a:rPr lang="en-US" b="0" dirty="0" err="1">
                <a:solidFill>
                  <a:srgbClr val="795E26"/>
                </a:solidFill>
                <a:effectLst/>
                <a:latin typeface="Consolas" panose="020B0609020204030204" pitchFamily="49" charset="0"/>
              </a:rPr>
              <a:t>validateInteractables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Test Me!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6" name="Rectangle 5">
            <a:extLst>
              <a:ext uri="{FF2B5EF4-FFF2-40B4-BE49-F238E27FC236}">
                <a16:creationId xmlns:a16="http://schemas.microsoft.com/office/drawing/2014/main" id="{4D620261-66C8-DCFE-2C48-D1246828CBE1}"/>
              </a:ext>
            </a:extLst>
          </p:cNvPr>
          <p:cNvSpPr/>
          <p:nvPr/>
        </p:nvSpPr>
        <p:spPr>
          <a:xfrm>
            <a:off x="15826152" y="6857999"/>
            <a:ext cx="6881447" cy="334107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3600" b="1" dirty="0">
                <a:solidFill>
                  <a:schemeClr val="tx1"/>
                </a:solidFill>
                <a:latin typeface="Ink Free" panose="03080402000500000000" pitchFamily="66" charset="0"/>
              </a:rPr>
              <a:t>It might be tempting to make _</a:t>
            </a:r>
            <a:r>
              <a:rPr lang="en-US" sz="3600" b="1" dirty="0" err="1">
                <a:solidFill>
                  <a:schemeClr val="tx1"/>
                </a:solidFill>
                <a:latin typeface="Ink Free" panose="03080402000500000000" pitchFamily="66" charset="0"/>
              </a:rPr>
              <a:t>validateInteractables</a:t>
            </a:r>
            <a:r>
              <a:rPr lang="en-US" sz="3600" b="1" dirty="0">
                <a:solidFill>
                  <a:schemeClr val="tx1"/>
                </a:solidFill>
                <a:latin typeface="Ink Free" panose="03080402000500000000" pitchFamily="66" charset="0"/>
              </a:rPr>
              <a:t> public and test it directly: but that’s not how clients would call it!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Good Tests Aren’t Flaky"/>
          <p:cNvSpPr txBox="1">
            <a:spLocks noGrp="1"/>
          </p:cNvSpPr>
          <p:nvPr>
            <p:ph type="title"/>
          </p:nvPr>
        </p:nvSpPr>
        <p:spPr>
          <a:prstGeom prst="rect">
            <a:avLst/>
          </a:prstGeom>
        </p:spPr>
        <p:txBody>
          <a:bodyPr/>
          <a:lstStyle/>
          <a:p>
            <a:r>
              <a:t>Good Tests Aren’t </a:t>
            </a:r>
            <a:r>
              <a:rPr i="1"/>
              <a:t>Flaky</a:t>
            </a:r>
          </a:p>
        </p:txBody>
      </p:sp>
      <p:sp>
        <p:nvSpPr>
          <p:cNvPr id="290" name="Flaky test failures are false alarms…"/>
          <p:cNvSpPr txBox="1">
            <a:spLocks noGrp="1"/>
          </p:cNvSpPr>
          <p:nvPr>
            <p:ph type="body" sz="half" idx="1"/>
          </p:nvPr>
        </p:nvSpPr>
        <p:spPr>
          <a:xfrm>
            <a:off x="1676399" y="3000319"/>
            <a:ext cx="12222124" cy="8702677"/>
          </a:xfrm>
          <a:prstGeom prst="rect">
            <a:avLst/>
          </a:prstGeom>
        </p:spPr>
        <p:txBody>
          <a:bodyPr/>
          <a:lstStyle/>
          <a:p>
            <a:r>
              <a:rPr lang="en-US" dirty="0"/>
              <a:t>A </a:t>
            </a:r>
            <a:r>
              <a:rPr lang="en-US" i="1" dirty="0">
                <a:solidFill>
                  <a:srgbClr val="FF0000"/>
                </a:solidFill>
              </a:rPr>
              <a:t>flaky test </a:t>
            </a:r>
            <a:r>
              <a:rPr lang="en-US" dirty="0"/>
              <a:t>is one that may fail unpredictably, or due to causes other than the SUT or the test itself.</a:t>
            </a:r>
          </a:p>
          <a:p>
            <a:r>
              <a:rPr dirty="0"/>
              <a:t>Flaky test failures are </a:t>
            </a:r>
            <a:r>
              <a:rPr dirty="0">
                <a:solidFill>
                  <a:srgbClr val="FF0000"/>
                </a:solidFill>
              </a:rPr>
              <a:t>false alarms</a:t>
            </a:r>
          </a:p>
          <a:p>
            <a:r>
              <a:rPr dirty="0"/>
              <a:t>Most common cause of </a:t>
            </a:r>
            <a:r>
              <a:rPr i="1" dirty="0"/>
              <a:t>flaky</a:t>
            </a:r>
            <a:r>
              <a:rPr dirty="0"/>
              <a:t> test failures: “async wait” - tests that expect some asynchronous action to occur within a timeout</a:t>
            </a:r>
          </a:p>
        </p:txBody>
      </p:sp>
      <p:sp>
        <p:nvSpPr>
          <p:cNvPr id="29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292" name="[Luo et al, FSE 2014 “An empirical analysis of flaky tests”]"/>
          <p:cNvSpPr txBox="1"/>
          <p:nvPr/>
        </p:nvSpPr>
        <p:spPr>
          <a:xfrm>
            <a:off x="13936457" y="12319179"/>
            <a:ext cx="10016872" cy="62230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spcBef>
                <a:spcPts val="3400"/>
              </a:spcBef>
              <a:defRPr sz="3000">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293" name="2D Pie Chart"/>
          <p:cNvGraphicFramePr/>
          <p:nvPr/>
        </p:nvGraphicFramePr>
        <p:xfrm>
          <a:off x="12929061" y="1766351"/>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0D8D-8532-DA86-A683-B1C203EACE32}"/>
              </a:ext>
            </a:extLst>
          </p:cNvPr>
          <p:cNvSpPr>
            <a:spLocks noGrp="1"/>
          </p:cNvSpPr>
          <p:nvPr>
            <p:ph type="title"/>
          </p:nvPr>
        </p:nvSpPr>
        <p:spPr/>
        <p:txBody>
          <a:bodyPr/>
          <a:lstStyle/>
          <a:p>
            <a:r>
              <a:rPr lang="en-US" dirty="0"/>
              <a:t>Pattern for testing an async function</a:t>
            </a:r>
          </a:p>
        </p:txBody>
      </p:sp>
      <p:sp>
        <p:nvSpPr>
          <p:cNvPr id="3" name="Slide Number Placeholder 2">
            <a:extLst>
              <a:ext uri="{FF2B5EF4-FFF2-40B4-BE49-F238E27FC236}">
                <a16:creationId xmlns:a16="http://schemas.microsoft.com/office/drawing/2014/main" id="{64699641-A0C9-C405-C80C-41C087A6B28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12</a:t>
            </a:fld>
            <a:endParaRPr lang="en-US" sz="2400" kern="1200">
              <a:solidFill>
                <a:prstClr val="black">
                  <a:tint val="75000"/>
                </a:prstClr>
              </a:solidFill>
              <a:latin typeface="Calibri" panose="020F0502020204030204"/>
              <a:ea typeface="+mn-ea"/>
              <a:cs typeface="+mn-cs"/>
            </a:endParaRPr>
          </a:p>
        </p:txBody>
      </p:sp>
      <p:sp>
        <p:nvSpPr>
          <p:cNvPr id="5" name="TextBox 4">
            <a:extLst>
              <a:ext uri="{FF2B5EF4-FFF2-40B4-BE49-F238E27FC236}">
                <a16:creationId xmlns:a16="http://schemas.microsoft.com/office/drawing/2014/main" id="{560A18AA-69C5-D290-77BA-EC0C2600C77F}"/>
              </a:ext>
            </a:extLst>
          </p:cNvPr>
          <p:cNvSpPr txBox="1"/>
          <p:nvPr/>
        </p:nvSpPr>
        <p:spPr>
          <a:xfrm>
            <a:off x="1676400" y="3065263"/>
            <a:ext cx="19075400" cy="784830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rgbClr val="AF00DB"/>
                </a:solidFill>
                <a:latin typeface="Consolas" panose="020B0609020204030204" pitchFamily="49" charset="0"/>
              </a:rPr>
              <a:t>import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axios</a:t>
            </a: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axios</a:t>
            </a:r>
            <a:r>
              <a:rPr lang="en-US" dirty="0">
                <a:solidFill>
                  <a:srgbClr val="A31515"/>
                </a:solidFill>
                <a:latin typeface="Consolas" panose="020B0609020204030204" pitchFamily="49" charset="0"/>
              </a:rPr>
              <a:t>'</a:t>
            </a:r>
            <a:endParaRPr lang="en-US" dirty="0">
              <a:solidFill>
                <a:srgbClr val="000000"/>
              </a:solidFill>
              <a:latin typeface="Consolas" panose="020B0609020204030204" pitchFamily="49" charset="0"/>
            </a:endParaRPr>
          </a:p>
          <a:p>
            <a:pPr algn="l"/>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echo</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str</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a:solidFill>
                  <a:srgbClr val="267F99"/>
                </a:solidFill>
                <a:latin typeface="Consolas" panose="020B0609020204030204" pitchFamily="49" charset="0"/>
              </a:rPr>
              <a:t>Promise</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string</a:t>
            </a:r>
            <a:r>
              <a:rPr lang="en-US" dirty="0">
                <a:solidFill>
                  <a:srgbClr val="000000"/>
                </a:solidFill>
                <a:latin typeface="Consolas" panose="020B0609020204030204" pitchFamily="49" charset="0"/>
              </a:rPr>
              <a:t>&gt; {</a:t>
            </a:r>
          </a:p>
          <a:p>
            <a:pPr algn="l"/>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70C1"/>
                </a:solidFill>
                <a:latin typeface="Consolas" panose="020B0609020204030204" pitchFamily="49" charset="0"/>
              </a:rPr>
              <a:t>res</a:t>
            </a:r>
            <a:r>
              <a:rPr lang="en-US" dirty="0">
                <a:solidFill>
                  <a:srgbClr val="000000"/>
                </a:solidFill>
                <a:latin typeface="Consolas" panose="020B0609020204030204" pitchFamily="49" charset="0"/>
              </a:rPr>
              <a:t> = </a:t>
            </a:r>
          </a:p>
          <a:p>
            <a:pPr algn="l"/>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err="1">
                <a:solidFill>
                  <a:srgbClr val="0070C1"/>
                </a:solidFill>
                <a:latin typeface="Consolas" panose="020B0609020204030204" pitchFamily="49" charset="0"/>
              </a:rPr>
              <a:t>axios</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`https://httpbin.org/</a:t>
            </a:r>
            <a:r>
              <a:rPr lang="en-US" dirty="0" err="1">
                <a:solidFill>
                  <a:srgbClr val="A31515"/>
                </a:solidFill>
                <a:latin typeface="Consolas" panose="020B0609020204030204" pitchFamily="49" charset="0"/>
              </a:rPr>
              <a:t>get?answer</a:t>
            </a:r>
            <a:r>
              <a:rPr lang="en-US" dirty="0">
                <a:solidFill>
                  <a:srgbClr val="A31515"/>
                </a:solidFill>
                <a:latin typeface="Consolas" panose="020B0609020204030204" pitchFamily="49" charset="0"/>
              </a:rPr>
              <a:t>=</a:t>
            </a:r>
            <a:r>
              <a:rPr lang="en-US" dirty="0">
                <a:solidFill>
                  <a:srgbClr val="0000FF"/>
                </a:solidFill>
                <a:latin typeface="Consolas" panose="020B0609020204030204" pitchFamily="49" charset="0"/>
              </a:rPr>
              <a:t>${</a:t>
            </a:r>
            <a:r>
              <a:rPr lang="en-US" dirty="0">
                <a:solidFill>
                  <a:srgbClr val="001080"/>
                </a:solidFill>
                <a:latin typeface="Consolas" panose="020B0609020204030204" pitchFamily="49" charset="0"/>
              </a:rPr>
              <a:t>str</a:t>
            </a:r>
            <a:r>
              <a:rPr lang="en-US" dirty="0">
                <a:solidFill>
                  <a:srgbClr val="0000FF"/>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algn="l"/>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70C1"/>
                </a:solidFill>
                <a:latin typeface="Consolas" panose="020B0609020204030204" pitchFamily="49" charset="0"/>
              </a:rPr>
              <a:t>res</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data</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args</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answer</a:t>
            </a:r>
            <a:endParaRPr lang="en-US" dirty="0">
              <a:solidFill>
                <a:srgbClr val="000000"/>
              </a:solidFill>
              <a:latin typeface="Consolas" panose="020B0609020204030204" pitchFamily="49" charset="0"/>
            </a:endParaRPr>
          </a:p>
          <a:p>
            <a:pPr algn="l"/>
            <a:r>
              <a:rPr lang="en-US" dirty="0">
                <a:solidFill>
                  <a:srgbClr val="000000"/>
                </a:solidFill>
                <a:latin typeface="Consolas" panose="020B0609020204030204" pitchFamily="49" charset="0"/>
              </a:rPr>
              <a:t>}</a:t>
            </a:r>
          </a:p>
          <a:p>
            <a:pPr algn="l"/>
            <a:br>
              <a:rPr lang="en-US" dirty="0">
                <a:solidFill>
                  <a:srgbClr val="000000"/>
                </a:solidFill>
                <a:latin typeface="Consolas" panose="020B0609020204030204" pitchFamily="49" charset="0"/>
              </a:rPr>
            </a:br>
            <a:r>
              <a:rPr lang="en-US" dirty="0">
                <a:solidFill>
                  <a:srgbClr val="795E26"/>
                </a:solidFill>
                <a:latin typeface="Consolas" panose="020B0609020204030204" pitchFamily="49" charset="0"/>
              </a:rPr>
              <a:t>test</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'echo should return its argument'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p>
          <a:p>
            <a:pPr algn="l"/>
            <a:r>
              <a:rPr lang="en-US" dirty="0">
                <a:solidFill>
                  <a:srgbClr val="000000"/>
                </a:solidFill>
                <a:latin typeface="Consolas" panose="020B0609020204030204" pitchFamily="49" charset="0"/>
              </a:rPr>
              <a:t>    </a:t>
            </a:r>
            <a:r>
              <a:rPr lang="en-US" dirty="0" err="1">
                <a:solidFill>
                  <a:srgbClr val="0070C1"/>
                </a:solidFill>
                <a:highlight>
                  <a:srgbClr val="00FFFF"/>
                </a:highlight>
                <a:latin typeface="Consolas" panose="020B0609020204030204" pitchFamily="49" charset="0"/>
              </a:rPr>
              <a:t>expect</a:t>
            </a:r>
            <a:r>
              <a:rPr lang="en-US" dirty="0" err="1">
                <a:solidFill>
                  <a:srgbClr val="000000"/>
                </a:solidFill>
                <a:highlight>
                  <a:srgbClr val="00FFFF"/>
                </a:highlight>
                <a:latin typeface="Consolas" panose="020B0609020204030204" pitchFamily="49" charset="0"/>
              </a:rPr>
              <a:t>.</a:t>
            </a:r>
            <a:r>
              <a:rPr lang="en-US" dirty="0" err="1">
                <a:solidFill>
                  <a:srgbClr val="795E26"/>
                </a:solidFill>
                <a:highlight>
                  <a:srgbClr val="00FFFF"/>
                </a:highlight>
                <a:latin typeface="Consolas" panose="020B0609020204030204" pitchFamily="49" charset="0"/>
              </a:rPr>
              <a:t>assertions</a:t>
            </a:r>
            <a:r>
              <a:rPr lang="en-US" dirty="0">
                <a:solidFill>
                  <a:srgbClr val="000000"/>
                </a:solidFill>
                <a:highlight>
                  <a:srgbClr val="00FFFF"/>
                </a:highlight>
                <a:latin typeface="Consolas" panose="020B0609020204030204" pitchFamily="49" charset="0"/>
              </a:rPr>
              <a:t>(</a:t>
            </a:r>
            <a:r>
              <a:rPr lang="en-US" dirty="0">
                <a:solidFill>
                  <a:srgbClr val="098658"/>
                </a:solidFill>
                <a:highlight>
                  <a:srgbClr val="00FFFF"/>
                </a:highlight>
                <a:latin typeface="Consolas" panose="020B0609020204030204" pitchFamily="49" charset="0"/>
              </a:rPr>
              <a:t>1</a:t>
            </a:r>
            <a:r>
              <a:rPr lang="en-US" dirty="0">
                <a:solidFill>
                  <a:srgbClr val="000000"/>
                </a:solidFill>
                <a:highlight>
                  <a:srgbClr val="00FFFF"/>
                </a:highlight>
                <a:latin typeface="Consolas" panose="020B0609020204030204" pitchFamily="49" charset="0"/>
              </a:rPr>
              <a:t>)</a:t>
            </a:r>
          </a:p>
          <a:p>
            <a:pPr algn="l"/>
            <a:r>
              <a:rPr lang="en-US" dirty="0">
                <a:solidFill>
                  <a:srgbClr val="000000"/>
                </a:solidFill>
                <a:latin typeface="Consolas" panose="020B0609020204030204" pitchFamily="49" charset="0"/>
              </a:rPr>
              <a:t>    </a:t>
            </a:r>
            <a:r>
              <a:rPr lang="en-US" dirty="0">
                <a:solidFill>
                  <a:srgbClr val="AF00DB"/>
                </a:solidFill>
                <a:highlight>
                  <a:srgbClr val="FFFF00"/>
                </a:highlight>
                <a:latin typeface="Consolas" panose="020B0609020204030204" pitchFamily="49" charset="0"/>
              </a:rPr>
              <a:t>await</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expect</a:t>
            </a:r>
            <a:r>
              <a:rPr lang="en-US" dirty="0">
                <a:solidFill>
                  <a:srgbClr val="000000"/>
                </a:solidFill>
                <a:latin typeface="Consolas" panose="020B0609020204030204" pitchFamily="49" charset="0"/>
              </a:rPr>
              <a:t>(</a:t>
            </a:r>
            <a:r>
              <a:rPr lang="en-US" dirty="0">
                <a:solidFill>
                  <a:srgbClr val="795E26"/>
                </a:solidFill>
                <a:latin typeface="Consolas" panose="020B0609020204030204" pitchFamily="49" charset="0"/>
              </a:rPr>
              <a:t>echo</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"33"</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resolves</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"33"</a:t>
            </a:r>
            <a:r>
              <a:rPr lang="en-US" dirty="0">
                <a:solidFill>
                  <a:srgbClr val="000000"/>
                </a:solidFill>
                <a:latin typeface="Consolas" panose="020B0609020204030204" pitchFamily="49" charset="0"/>
              </a:rPr>
              <a:t>)</a:t>
            </a:r>
          </a:p>
          <a:p>
            <a:pPr algn="l"/>
            <a:r>
              <a:rPr lang="en-US" dirty="0">
                <a:solidFill>
                  <a:srgbClr val="000000"/>
                </a:solidFill>
                <a:latin typeface="Consolas" panose="020B0609020204030204" pitchFamily="49" charset="0"/>
              </a:rPr>
              <a:t>})</a:t>
            </a:r>
          </a:p>
          <a:p>
            <a:pPr algn="l"/>
            <a:endParaRPr lang="en-US" sz="7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7524436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is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569102" y="6833574"/>
            <a:ext cx="6881447" cy="26511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3600" b="1" dirty="0">
                <a:solidFill>
                  <a:schemeClr val="tx1"/>
                </a:solidFill>
                <a:latin typeface="Ink Free" panose="03080402000500000000" pitchFamily="66" charset="0"/>
              </a:rPr>
              <a:t>Jargon: these are sometimes called "equivalence classes" of inputs.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t>USPS ZIP code lookup tool accepts a zip code as input, and outputs:</a:t>
            </a:r>
          </a:p>
          <a:p>
            <a:pPr marL="914400" lvl="1" indent="-457200"/>
            <a:r>
              <a:t>The “place names” that correspond to that ZIP code, or </a:t>
            </a:r>
          </a:p>
          <a:p>
            <a:pPr marL="914400" lvl="1" indent="-457200"/>
            <a:r>
              <a:t>“Invalid zip code”</a:t>
            </a:r>
          </a:p>
          <a:p>
            <a:r>
              <a:t>Strategy:</a:t>
            </a:r>
          </a:p>
          <a:p>
            <a:pPr marL="914400" lvl="1" indent="-457200"/>
            <a:r>
              <a:t>Determine the input equivalence classes, boundary conditions</a:t>
            </a:r>
          </a:p>
          <a:p>
            <a:pPr marL="914400" lvl="1" indent="-457200"/>
            <a:r>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57" name="USPS ZIP code lookup tool accepts a zip code as input, and outputs:…"/>
          <p:cNvSpPr txBox="1">
            <a:spLocks noGrp="1"/>
          </p:cNvSpPr>
          <p:nvPr>
            <p:ph type="body" sz="quarter" idx="1"/>
          </p:nvPr>
        </p:nvSpPr>
        <p:spPr>
          <a:xfrm>
            <a:off x="1676400" y="3000319"/>
            <a:ext cx="13787289" cy="4685881"/>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p:txBody>
      </p:sp>
      <p:sp>
        <p:nvSpPr>
          <p:cNvPr id="3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grpSp>
        <p:nvGrpSpPr>
          <p:cNvPr id="361" name="Picture 2.png"/>
          <p:cNvGrpSpPr/>
          <p:nvPr/>
        </p:nvGrpSpPr>
        <p:grpSpPr>
          <a:xfrm>
            <a:off x="15662195" y="3028596"/>
            <a:ext cx="8226822" cy="9084072"/>
            <a:chOff x="0" y="0"/>
            <a:chExt cx="8226821" cy="9084071"/>
          </a:xfrm>
        </p:grpSpPr>
        <p:pic>
          <p:nvPicPr>
            <p:cNvPr id="360"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9" name="Picture 2.png" descr="Picture 2.png"/>
            <p:cNvPicPr>
              <a:picLocks/>
            </p:cNvPicPr>
            <p:nvPr/>
          </p:nvPicPr>
          <p:blipFill>
            <a:blip r:embed="rId4"/>
            <a:stretch>
              <a:fillRect/>
            </a:stretch>
          </p:blipFill>
          <p:spPr>
            <a:xfrm>
              <a:off x="0" y="0"/>
              <a:ext cx="8226822" cy="9084072"/>
            </a:xfrm>
            <a:prstGeom prst="rect">
              <a:avLst/>
            </a:prstGeom>
            <a:effectLst/>
          </p:spPr>
        </p:pic>
      </p:gr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775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X to move</a:t>
            </a:r>
          </a:p>
          <a:p>
            <a:pPr lvl="2"/>
            <a:r>
              <a:rPr lang="en-US" dirty="0"/>
              <a:t>Board not full, O to move</a:t>
            </a:r>
          </a:p>
          <a:p>
            <a:r>
              <a:rPr lang="en-US" dirty="0"/>
              <a:t>What are the possible inputs to the </a:t>
            </a:r>
            <a:r>
              <a:rPr lang="en-US" dirty="0" err="1"/>
              <a:t>tictactoe</a:t>
            </a:r>
            <a:r>
              <a:rPr lang="en-US" dirty="0"/>
              <a:t> game?</a:t>
            </a:r>
          </a:p>
          <a:p>
            <a:pPr lvl="1"/>
            <a:r>
              <a:rPr lang="en-US" dirty="0"/>
              <a:t>X moves</a:t>
            </a:r>
          </a:p>
          <a:p>
            <a:pPr lvl="1"/>
            <a:r>
              <a:rPr lang="en-US" dirty="0"/>
              <a:t>O moves</a:t>
            </a:r>
          </a:p>
          <a:p>
            <a:pPr lvl="1"/>
            <a:r>
              <a:rPr lang="en-US" dirty="0"/>
              <a:t>Someone else tries to move</a:t>
            </a:r>
          </a:p>
          <a:p>
            <a:pPr lvl="1"/>
            <a:r>
              <a:rPr lang="en-US" dirty="0"/>
              <a:t>X or O leaves the game</a:t>
            </a:r>
          </a:p>
          <a:p>
            <a:r>
              <a:rPr lang="en-US" dirty="0"/>
              <a:t>Can make a graph out of these</a:t>
            </a:r>
          </a:p>
        </p:txBody>
      </p:sp>
    </p:spTree>
    <p:extLst>
      <p:ext uri="{BB962C8B-B14F-4D97-AF65-F5344CB8AC3E}">
        <p14:creationId xmlns:p14="http://schemas.microsoft.com/office/powerpoint/2010/main" val="149804702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A95D8-4335-D35D-9473-0A4288BDE0C5}"/>
              </a:ext>
            </a:extLst>
          </p:cNvPr>
          <p:cNvSpPr>
            <a:spLocks noGrp="1"/>
          </p:cNvSpPr>
          <p:nvPr>
            <p:ph type="title"/>
          </p:nvPr>
        </p:nvSpPr>
        <p:spPr/>
        <p:txBody>
          <a:bodyPr/>
          <a:lstStyle/>
          <a:p>
            <a:r>
              <a:rPr lang="en-US" dirty="0"/>
              <a:t>A piece of the </a:t>
            </a:r>
            <a:r>
              <a:rPr lang="en-US" dirty="0" err="1"/>
              <a:t>TicTacToe</a:t>
            </a:r>
            <a:r>
              <a:rPr lang="en-US" dirty="0"/>
              <a:t> Graph</a:t>
            </a:r>
          </a:p>
        </p:txBody>
      </p:sp>
      <p:sp>
        <p:nvSpPr>
          <p:cNvPr id="4" name="Rectangle: Rounded Corners 3">
            <a:extLst>
              <a:ext uri="{FF2B5EF4-FFF2-40B4-BE49-F238E27FC236}">
                <a16:creationId xmlns:a16="http://schemas.microsoft.com/office/drawing/2014/main" id="{FC910ED7-7A68-6ABE-6B60-559F68B248D0}"/>
              </a:ext>
            </a:extLst>
          </p:cNvPr>
          <p:cNvSpPr/>
          <p:nvPr/>
        </p:nvSpPr>
        <p:spPr>
          <a:xfrm>
            <a:off x="2743200" y="7305675"/>
            <a:ext cx="3303883"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Board not full, X to move</a:t>
            </a:r>
          </a:p>
        </p:txBody>
      </p:sp>
      <p:sp>
        <p:nvSpPr>
          <p:cNvPr id="5" name="Rectangle: Rounded Corners 4">
            <a:extLst>
              <a:ext uri="{FF2B5EF4-FFF2-40B4-BE49-F238E27FC236}">
                <a16:creationId xmlns:a16="http://schemas.microsoft.com/office/drawing/2014/main" id="{D147006A-DBA1-BEE6-BB6E-AD5CCE661444}"/>
              </a:ext>
            </a:extLst>
          </p:cNvPr>
          <p:cNvSpPr/>
          <p:nvPr/>
        </p:nvSpPr>
        <p:spPr>
          <a:xfrm>
            <a:off x="11348594" y="3943350"/>
            <a:ext cx="2657475"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Board Full</a:t>
            </a:r>
          </a:p>
        </p:txBody>
      </p:sp>
      <p:sp>
        <p:nvSpPr>
          <p:cNvPr id="6" name="Rectangle: Rounded Corners 5">
            <a:extLst>
              <a:ext uri="{FF2B5EF4-FFF2-40B4-BE49-F238E27FC236}">
                <a16:creationId xmlns:a16="http://schemas.microsoft.com/office/drawing/2014/main" id="{6E1AD8F1-7419-303D-6529-AB50BD46831A}"/>
              </a:ext>
            </a:extLst>
          </p:cNvPr>
          <p:cNvSpPr/>
          <p:nvPr/>
        </p:nvSpPr>
        <p:spPr>
          <a:xfrm>
            <a:off x="11348594" y="8315326"/>
            <a:ext cx="3094237"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Board not full, O to move</a:t>
            </a:r>
          </a:p>
        </p:txBody>
      </p:sp>
      <p:sp>
        <p:nvSpPr>
          <p:cNvPr id="7" name="Rectangle: Rounded Corners 6">
            <a:extLst>
              <a:ext uri="{FF2B5EF4-FFF2-40B4-BE49-F238E27FC236}">
                <a16:creationId xmlns:a16="http://schemas.microsoft.com/office/drawing/2014/main" id="{0BDC838B-437F-60D6-AB09-AF84B017F9DD}"/>
              </a:ext>
            </a:extLst>
          </p:cNvPr>
          <p:cNvSpPr/>
          <p:nvPr/>
        </p:nvSpPr>
        <p:spPr>
          <a:xfrm>
            <a:off x="11348594" y="6129338"/>
            <a:ext cx="2657475"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X wins</a:t>
            </a:r>
          </a:p>
        </p:txBody>
      </p:sp>
      <p:cxnSp>
        <p:nvCxnSpPr>
          <p:cNvPr id="9" name="Straight Arrow Connector 8">
            <a:extLst>
              <a:ext uri="{FF2B5EF4-FFF2-40B4-BE49-F238E27FC236}">
                <a16:creationId xmlns:a16="http://schemas.microsoft.com/office/drawing/2014/main" id="{EA4763EB-01A7-4197-3EAB-7064FB9EC916}"/>
              </a:ext>
            </a:extLst>
          </p:cNvPr>
          <p:cNvCxnSpPr>
            <a:cxnSpLocks/>
            <a:stCxn id="4" idx="3"/>
            <a:endCxn id="5" idx="1"/>
          </p:cNvCxnSpPr>
          <p:nvPr/>
        </p:nvCxnSpPr>
        <p:spPr>
          <a:xfrm flipV="1">
            <a:off x="6047083" y="4672013"/>
            <a:ext cx="5301511" cy="3362325"/>
          </a:xfrm>
          <a:prstGeom prst="straightConnector1">
            <a:avLst/>
          </a:prstGeom>
          <a:noFill/>
          <a:ln w="25400" cap="flat">
            <a:solidFill>
              <a:schemeClr val="accent1"/>
            </a:solidFill>
            <a:prstDash val="solid"/>
            <a:miter lim="800000"/>
            <a:headEnd type="none" w="med" len="med"/>
            <a:tailEnd type="triangle" w="lg" len="lg"/>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371D92AB-4B30-7956-8FE5-460573134EB4}"/>
              </a:ext>
            </a:extLst>
          </p:cNvPr>
          <p:cNvCxnSpPr>
            <a:cxnSpLocks/>
            <a:stCxn id="4" idx="3"/>
            <a:endCxn id="7" idx="1"/>
          </p:cNvCxnSpPr>
          <p:nvPr/>
        </p:nvCxnSpPr>
        <p:spPr>
          <a:xfrm flipV="1">
            <a:off x="6047083" y="6858001"/>
            <a:ext cx="5301511" cy="1176337"/>
          </a:xfrm>
          <a:prstGeom prst="straightConnector1">
            <a:avLst/>
          </a:prstGeom>
          <a:noFill/>
          <a:ln w="254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06FD6B7A-7838-07E3-94DD-4791DE29512A}"/>
              </a:ext>
            </a:extLst>
          </p:cNvPr>
          <p:cNvCxnSpPr>
            <a:cxnSpLocks/>
            <a:stCxn id="4" idx="3"/>
            <a:endCxn id="6" idx="1"/>
          </p:cNvCxnSpPr>
          <p:nvPr/>
        </p:nvCxnSpPr>
        <p:spPr>
          <a:xfrm>
            <a:off x="6047083" y="8034338"/>
            <a:ext cx="5301511" cy="1009651"/>
          </a:xfrm>
          <a:prstGeom prst="straightConnector1">
            <a:avLst/>
          </a:prstGeom>
          <a:noFill/>
          <a:ln w="254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16" name="Rectangle: Rounded Corners 15">
            <a:extLst>
              <a:ext uri="{FF2B5EF4-FFF2-40B4-BE49-F238E27FC236}">
                <a16:creationId xmlns:a16="http://schemas.microsoft.com/office/drawing/2014/main" id="{B13FC530-7046-04F3-244E-3D8EFA5EF690}"/>
              </a:ext>
            </a:extLst>
          </p:cNvPr>
          <p:cNvSpPr/>
          <p:nvPr/>
        </p:nvSpPr>
        <p:spPr>
          <a:xfrm>
            <a:off x="11348594" y="10501313"/>
            <a:ext cx="2657475"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Error</a:t>
            </a:r>
          </a:p>
        </p:txBody>
      </p:sp>
      <p:cxnSp>
        <p:nvCxnSpPr>
          <p:cNvPr id="18" name="Straight Arrow Connector 17">
            <a:extLst>
              <a:ext uri="{FF2B5EF4-FFF2-40B4-BE49-F238E27FC236}">
                <a16:creationId xmlns:a16="http://schemas.microsoft.com/office/drawing/2014/main" id="{AA8A97F8-E4B1-0AA5-D28E-F8627A65B14B}"/>
              </a:ext>
            </a:extLst>
          </p:cNvPr>
          <p:cNvCxnSpPr>
            <a:cxnSpLocks/>
            <a:stCxn id="4" idx="3"/>
            <a:endCxn id="16" idx="1"/>
          </p:cNvCxnSpPr>
          <p:nvPr/>
        </p:nvCxnSpPr>
        <p:spPr>
          <a:xfrm>
            <a:off x="6047083" y="8034338"/>
            <a:ext cx="5301511" cy="3195638"/>
          </a:xfrm>
          <a:prstGeom prst="straightConnector1">
            <a:avLst/>
          </a:prstGeom>
          <a:noFill/>
          <a:ln w="254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1D422BDD-0538-34F6-4213-2F767DD5626A}"/>
              </a:ext>
            </a:extLst>
          </p:cNvPr>
          <p:cNvSpPr txBox="1"/>
          <p:nvPr/>
        </p:nvSpPr>
        <p:spPr>
          <a:xfrm>
            <a:off x="16583041" y="7246503"/>
            <a:ext cx="5449078" cy="1292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Your tests should exercise each of these arrows.</a:t>
            </a:r>
          </a:p>
        </p:txBody>
      </p:sp>
    </p:spTree>
    <p:extLst>
      <p:ext uri="{BB962C8B-B14F-4D97-AF65-F5344CB8AC3E}">
        <p14:creationId xmlns:p14="http://schemas.microsoft.com/office/powerpoint/2010/main" val="391952175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t>Make sure the regions have the right boundaries.</a:t>
            </a:r>
          </a:p>
        </p:txBody>
      </p:sp>
      <p:sp>
        <p:nvSpPr>
          <p:cNvPr id="384" name="Content Placeholder 2"/>
          <p:cNvSpPr txBox="1">
            <a:spLocks noGrp="1"/>
          </p:cNvSpPr>
          <p:nvPr>
            <p:ph type="body" sz="half" idx="1"/>
          </p:nvPr>
        </p:nvSpPr>
        <p:spPr>
          <a:xfrm>
            <a:off x="1676399" y="3651250"/>
            <a:ext cx="13680831" cy="8702676"/>
          </a:xfrm>
          <a:prstGeom prst="rect">
            <a:avLst/>
          </a:prstGeom>
        </p:spPr>
        <p:txBody>
          <a:bodyPr>
            <a:normAutofit/>
          </a:bodyPr>
          <a:lstStyle/>
          <a:p>
            <a:pPr>
              <a:lnSpc>
                <a:spcPct val="81000"/>
              </a:lnSpc>
              <a:defRPr sz="5200"/>
            </a:pPr>
            <a:r>
              <a:rPr lang="en-US" dirty="0"/>
              <a:t>Test at and near boundaries</a:t>
            </a:r>
            <a:endParaRPr sz="4800" dirty="0"/>
          </a:p>
          <a:p>
            <a:pPr marL="914400" lvl="1" indent="-457200">
              <a:lnSpc>
                <a:spcPct val="81000"/>
              </a:lnSpc>
              <a:spcBef>
                <a:spcPts val="1000"/>
              </a:spcBef>
              <a:defRPr sz="5200"/>
            </a:pPr>
            <a:r>
              <a:rPr dirty="0"/>
              <a:t>Barely legal, barely illegal inputs</a:t>
            </a:r>
            <a:endParaRPr lang="en-US" b="1" i="1" dirty="0"/>
          </a:p>
          <a:p>
            <a:pPr marL="1249679" lvl="2" indent="-685800">
              <a:lnSpc>
                <a:spcPct val="81000"/>
              </a:lnSpc>
              <a:spcBef>
                <a:spcPts val="1000"/>
              </a:spcBef>
              <a:buSzTx/>
              <a:defRPr sz="5200"/>
            </a:pPr>
            <a:r>
              <a:rPr lang="en-US" dirty="0"/>
              <a:t>&lt; vs</a:t>
            </a:r>
            <a:r>
              <a:rPr lang="en-US" i="1" dirty="0"/>
              <a:t> </a:t>
            </a:r>
            <a:r>
              <a:rPr lang="en-US" dirty="0"/>
              <a:t>&lt;= </a:t>
            </a:r>
          </a:p>
          <a:p>
            <a:pPr marL="1249679" lvl="2" indent="-685800">
              <a:lnSpc>
                <a:spcPct val="81000"/>
              </a:lnSpc>
              <a:spcBef>
                <a:spcPts val="1000"/>
              </a:spcBef>
              <a:buSzTx/>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lvl="1">
              <a:lnSpc>
                <a:spcPct val="81000"/>
              </a:lnSpc>
              <a:defRPr sz="5200"/>
            </a:pPr>
            <a:r>
              <a:rPr dirty="0" err="1"/>
              <a:t>ComAir</a:t>
            </a:r>
            <a:r>
              <a:rPr dirty="0"/>
              <a:t> </a:t>
            </a:r>
            <a:r>
              <a:rPr lang="en-US" dirty="0"/>
              <a:t>crew scheduling</a:t>
            </a:r>
          </a:p>
          <a:p>
            <a:pPr lvl="1">
              <a:lnSpc>
                <a:spcPct val="81000"/>
              </a:lnSpc>
              <a:defRPr sz="5200"/>
            </a:pPr>
            <a:r>
              <a:rPr dirty="0"/>
              <a:t>problem due to a list getting more than 32767 </a:t>
            </a:r>
            <a:r>
              <a:rPr dirty="0" err="1"/>
              <a:t>elems</a:t>
            </a:r>
            <a:endParaRPr dirty="0"/>
          </a:p>
          <a:p>
            <a:pPr>
              <a:lnSpc>
                <a:spcPct val="81000"/>
              </a:lnSpc>
              <a:defRPr sz="5200"/>
            </a:pPr>
            <a:r>
              <a:rPr u="sng" dirty="0">
                <a:solidFill>
                  <a:srgbClr val="0563C1"/>
                </a:solidFill>
                <a:uFill>
                  <a:solidFill>
                    <a:srgbClr val="0563C1"/>
                  </a:solidFill>
                </a:uFill>
                <a:hlinkClick r:id="rId3"/>
              </a:rPr>
              <a:t>https://arstechnica.com/uncategorized/2004/12/4490-2/</a:t>
            </a: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
        <p:nvSpPr>
          <p:cNvPr id="3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t>Learning Objectives for this Lesson</a:t>
            </a:r>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dirty="0"/>
              <a:t>Give different reasons why you might want to test</a:t>
            </a:r>
          </a:p>
          <a:p>
            <a:pPr marL="914400" lvl="1" indent="-457200">
              <a:spcBef>
                <a:spcPts val="1000"/>
              </a:spcBef>
              <a:defRPr sz="4800"/>
            </a:pPr>
            <a:r>
              <a:rPr lang="en-US" dirty="0"/>
              <a:t>List the properties of a good test</a:t>
            </a:r>
          </a:p>
          <a:p>
            <a:pPr marL="914400" lvl="1" indent="-457200">
              <a:spcBef>
                <a:spcPts val="1000"/>
              </a:spcBef>
              <a:defRPr sz="4800"/>
            </a:pPr>
            <a:r>
              <a:rPr lang="en-US" dirty="0"/>
              <a:t>Use equivalence classes to design a TDD test suite</a:t>
            </a:r>
          </a:p>
          <a:p>
            <a:pPr marL="914400" lvl="1" indent="-457200">
              <a:spcBef>
                <a:spcPts val="1000"/>
              </a:spcBef>
              <a:defRPr sz="4800"/>
            </a:pPr>
            <a:r>
              <a:rPr lang="en-US" dirty="0"/>
              <a:t>Explain 3 measures of code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easy (consider individual project…)</a:t>
            </a:r>
          </a:p>
          <a:p>
            <a:pPr marL="522731" indent="-522731"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easy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a:p>
            <a:pPr marL="0" indent="0" algn="ctr">
              <a:buSzTx/>
              <a:buNone/>
              <a:defRPr i="1"/>
            </a:pPr>
            <a:r>
              <a:rPr dirty="0"/>
              <a:t>Coverage:   </a:t>
            </a:r>
            <a:r>
              <a:rPr u="sng" dirty="0"/>
              <a:t># executed statements</a:t>
            </a:r>
            <a:br>
              <a:rPr u="sng" dirty="0"/>
            </a:br>
            <a:r>
              <a:rPr dirty="0"/>
              <a:t>	   # statements</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dirty="0"/>
              <a:t>coverage:   </a:t>
            </a:r>
            <a:r>
              <a:rPr i="1" u="sng" dirty="0"/>
              <a:t># executed branches</a:t>
            </a:r>
            <a:br>
              <a:rPr i="1" u="sng" dirty="0"/>
            </a:br>
            <a:r>
              <a:rPr i="1" dirty="0"/>
              <a:t>	  #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is computed automatically while the tests execute</a:t>
            </a:r>
          </a:p>
          <a:p>
            <a:r>
              <a:rPr dirty="0"/>
              <a:t>jest --coverage </a:t>
            </a:r>
          </a:p>
          <a:p>
            <a:pPr marL="914400" lvl="1" indent="-457200">
              <a:spcBef>
                <a:spcPts val="1000"/>
              </a:spcBef>
              <a:defRPr sz="4800"/>
            </a:pP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grpSp>
        <p:nvGrpSpPr>
          <p:cNvPr id="785" name="Image"/>
          <p:cNvGrpSpPr/>
          <p:nvPr/>
        </p:nvGrpSpPr>
        <p:grpSpPr>
          <a:xfrm>
            <a:off x="9563745" y="5340059"/>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t>Every Branch Executed != Every Behavior Executed</a:t>
            </a:r>
          </a:p>
        </p:txBody>
      </p:sp>
      <p:sp>
        <p:nvSpPr>
          <p:cNvPr id="791" name="In this example, all branches are covered by the test…"/>
          <p:cNvSpPr txBox="1">
            <a:spLocks noGrp="1"/>
          </p:cNvSpPr>
          <p:nvPr>
            <p:ph type="body" sz="half" idx="1"/>
          </p:nvPr>
        </p:nvSpPr>
        <p:spPr>
          <a:xfrm>
            <a:off x="1676400" y="3000319"/>
            <a:ext cx="10565937" cy="8702677"/>
          </a:xfrm>
          <a:prstGeom prst="rect">
            <a:avLst/>
          </a:prstGeom>
        </p:spPr>
        <p:txBody>
          <a:bodyPr/>
          <a:lstStyle/>
          <a:p>
            <a:r>
              <a:t>In this example, all branches are covered by the test</a:t>
            </a:r>
          </a:p>
          <a:p>
            <a:r>
              <a:t>However: magic will crash under certain inputs</a:t>
            </a:r>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793" name="function magic(x: number, y: number) {…"/>
          <p:cNvSpPr txBox="1"/>
          <p:nvPr/>
        </p:nvSpPr>
        <p:spPr>
          <a:xfrm>
            <a:off x="12474647" y="3813364"/>
            <a:ext cx="9463009" cy="83870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3200">
                <a:solidFill>
                  <a:srgbClr val="011480"/>
                </a:solidFill>
                <a:latin typeface="Courier"/>
                <a:ea typeface="Courier"/>
                <a:cs typeface="Courier"/>
                <a:sym typeface="Courier"/>
              </a:defRPr>
            </a:pPr>
            <a:r>
              <a:t>function </a:t>
            </a:r>
            <a:r>
              <a:rPr>
                <a:solidFill>
                  <a:srgbClr val="000000"/>
                </a:solidFill>
              </a:rPr>
              <a:t>magic</a:t>
            </a:r>
            <a:r>
              <a:rPr>
                <a:solidFill>
                  <a:srgbClr val="272727"/>
                </a:solidFill>
              </a:rPr>
              <a:t>(x: </a:t>
            </a:r>
            <a:r>
              <a:t>number</a:t>
            </a:r>
            <a:r>
              <a:rPr>
                <a:solidFill>
                  <a:srgbClr val="272727"/>
                </a:solidFill>
              </a:rPr>
              <a:t>, y: </a:t>
            </a:r>
            <a:r>
              <a:t>number</a:t>
            </a:r>
            <a:r>
              <a:rPr>
                <a:solidFill>
                  <a:srgbClr val="272727"/>
                </a:solidFill>
              </a:rPr>
              <a:t>) {</a:t>
            </a:r>
          </a:p>
          <a:p>
            <a:pPr defTabSz="914400">
              <a:defRPr sz="3200">
                <a:solidFill>
                  <a:srgbClr val="011480"/>
                </a:solidFill>
                <a:latin typeface="Courier"/>
                <a:ea typeface="Courier"/>
                <a:cs typeface="Courier"/>
                <a:sym typeface="Courier"/>
              </a:defRPr>
            </a:pPr>
            <a:r>
              <a:rPr>
                <a:solidFill>
                  <a:srgbClr val="272727"/>
                </a:solidFill>
              </a:rPr>
              <a:t>  </a:t>
            </a:r>
            <a:r>
              <a:t>let </a:t>
            </a:r>
            <a:r>
              <a:rPr>
                <a:solidFill>
                  <a:srgbClr val="458383"/>
                </a:solidFill>
              </a:rPr>
              <a:t>z </a:t>
            </a:r>
            <a:r>
              <a:rPr>
                <a:solidFill>
                  <a:srgbClr val="272727"/>
                </a:solidFill>
              </a:rPr>
              <a:t>= </a:t>
            </a:r>
            <a:r>
              <a:rPr>
                <a:solidFill>
                  <a:srgbClr val="0073E6"/>
                </a:solidFill>
              </a:rPr>
              <a:t>0</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011480"/>
                </a:solidFill>
              </a:rPr>
              <a:t>if </a:t>
            </a:r>
            <a:r>
              <a:t>(x !== </a:t>
            </a:r>
            <a:r>
              <a:rPr>
                <a:solidFill>
                  <a:srgbClr val="0073E6"/>
                </a:solidFill>
              </a:rPr>
              <a:t>0</a:t>
            </a:r>
            <a:r>
              <a:t>) {</a:t>
            </a:r>
          </a:p>
          <a:p>
            <a:pPr defTabSz="914400">
              <a:defRPr sz="3200">
                <a:solidFill>
                  <a:srgbClr val="272727"/>
                </a:solidFill>
                <a:latin typeface="Courier"/>
                <a:ea typeface="Courier"/>
                <a:cs typeface="Courier"/>
                <a:sym typeface="Courier"/>
              </a:defRPr>
            </a:pPr>
            <a:r>
              <a:t>    </a:t>
            </a:r>
            <a:r>
              <a:rPr>
                <a:solidFill>
                  <a:srgbClr val="458383"/>
                </a:solidFill>
              </a:rPr>
              <a:t>z </a:t>
            </a:r>
            <a:r>
              <a:t>= x + </a:t>
            </a:r>
            <a:r>
              <a:rPr>
                <a:solidFill>
                  <a:srgbClr val="0073E6"/>
                </a:solidFill>
              </a:rPr>
              <a:t>10</a:t>
            </a:r>
            <a: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458383"/>
                </a:solidFill>
              </a:rPr>
              <a:t>z </a:t>
            </a:r>
            <a:r>
              <a:t>= </a:t>
            </a:r>
            <a:r>
              <a:rPr>
                <a:solidFill>
                  <a:srgbClr val="0073E6"/>
                </a:solidFill>
              </a:rPr>
              <a:t>0</a:t>
            </a:r>
            <a:r>
              <a:t>;</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  </a:t>
            </a:r>
            <a:r>
              <a:rPr>
                <a:solidFill>
                  <a:srgbClr val="011480"/>
                </a:solidFill>
              </a:rPr>
              <a:t>if </a:t>
            </a:r>
            <a:r>
              <a:t>(y &gt; </a:t>
            </a:r>
            <a:r>
              <a:rPr>
                <a:solidFill>
                  <a:srgbClr val="0073E6"/>
                </a:solidFill>
              </a:rPr>
              <a:t>0</a:t>
            </a:r>
            <a:r>
              <a:t>) {</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y / </a:t>
            </a:r>
            <a:r>
              <a:rPr>
                <a:solidFill>
                  <a:srgbClr val="458383"/>
                </a:solidFill>
              </a:rPr>
              <a:t>z</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x;</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a:t>
            </a:r>
          </a:p>
          <a:p>
            <a:pPr defTabSz="914400">
              <a:defRPr sz="3200">
                <a:solidFill>
                  <a:srgbClr val="00733B"/>
                </a:solidFill>
                <a:latin typeface="Courier"/>
                <a:ea typeface="Courier"/>
                <a:cs typeface="Courier"/>
                <a:sym typeface="Courier"/>
              </a:defRPr>
            </a:pPr>
            <a:r>
              <a:rPr i="1">
                <a:solidFill>
                  <a:srgbClr val="272727"/>
                </a:solidFill>
              </a:rPr>
              <a:t>test</a:t>
            </a:r>
            <a:r>
              <a:rPr>
                <a:solidFill>
                  <a:srgbClr val="272727"/>
                </a:solidFill>
              </a:rPr>
              <a:t>(</a:t>
            </a:r>
            <a:r>
              <a:t>“100% branch coverage"</a:t>
            </a:r>
            <a:r>
              <a:rPr>
                <a:solidFill>
                  <a:srgbClr val="272727"/>
                </a:solidFill>
              </a:rPr>
              <a:t>, () =&gt; {</a:t>
            </a:r>
          </a:p>
          <a:p>
            <a:pPr defTabSz="914400">
              <a:defRPr sz="3200">
                <a:solidFill>
                  <a:srgbClr val="272727"/>
                </a:solidFill>
                <a:latin typeface="Courier"/>
                <a:ea typeface="Courier"/>
                <a:cs typeface="Courier"/>
                <a:sym typeface="Courier"/>
              </a:defRPr>
            </a:pPr>
            <a:r>
              <a:t>  </a:t>
            </a:r>
            <a:r>
              <a:rPr i="1"/>
              <a:t>expect</a:t>
            </a:r>
            <a:r>
              <a:t>(</a:t>
            </a:r>
            <a:r>
              <a:rPr>
                <a:solidFill>
                  <a:srgbClr val="000000"/>
                </a:solidFill>
              </a:rPr>
              <a:t>magic</a:t>
            </a:r>
            <a:r>
              <a:t>(</a:t>
            </a:r>
            <a:r>
              <a:rPr>
                <a:solidFill>
                  <a:srgbClr val="0073E6"/>
                </a:solidFill>
              </a:rPr>
              <a:t>1</a:t>
            </a:r>
            <a:r>
              <a:t>, </a:t>
            </a:r>
            <a:r>
              <a:rPr>
                <a:solidFill>
                  <a:srgbClr val="0073E6"/>
                </a:solidFill>
              </a:rPr>
              <a:t>22</a:t>
            </a:r>
            <a:r>
              <a:t>)).</a:t>
            </a:r>
            <a:r>
              <a:rPr>
                <a:solidFill>
                  <a:srgbClr val="7A7A43"/>
                </a:solidFill>
              </a:rPr>
              <a:t>toBe</a:t>
            </a:r>
            <a:r>
              <a:t>(</a:t>
            </a:r>
            <a:r>
              <a:rPr>
                <a:solidFill>
                  <a:srgbClr val="0073E6"/>
                </a:solidFill>
              </a:rPr>
              <a:t>2</a:t>
            </a:r>
            <a:r>
              <a:t>); </a:t>
            </a:r>
            <a:r>
              <a:rPr>
                <a:solidFill>
                  <a:srgbClr val="808080"/>
                </a:solidFill>
              </a:rPr>
              <a:t>//T1</a:t>
            </a:r>
          </a:p>
          <a:p>
            <a:pPr defTabSz="914400">
              <a:defRPr sz="3200">
                <a:solidFill>
                  <a:srgbClr val="272727"/>
                </a:solidFill>
                <a:latin typeface="Courier"/>
                <a:ea typeface="Courier"/>
                <a:cs typeface="Courier"/>
                <a:sym typeface="Courier"/>
              </a:defRPr>
            </a:pPr>
            <a:r>
              <a:rPr>
                <a:solidFill>
                  <a:srgbClr val="808080"/>
                </a:solidFill>
              </a:rPr>
              <a:t>  </a:t>
            </a:r>
            <a:r>
              <a:rPr i="1"/>
              <a:t>expect</a:t>
            </a:r>
            <a:r>
              <a:t>(</a:t>
            </a:r>
            <a:r>
              <a:rPr>
                <a:solidFill>
                  <a:srgbClr val="000000"/>
                </a:solidFill>
              </a:rPr>
              <a:t>magic</a:t>
            </a:r>
            <a:r>
              <a:t>(</a:t>
            </a:r>
            <a:r>
              <a:rPr>
                <a:solidFill>
                  <a:srgbClr val="0073E6"/>
                </a:solidFill>
              </a:rPr>
              <a:t>0</a:t>
            </a:r>
            <a:r>
              <a:t>, -</a:t>
            </a:r>
            <a:r>
              <a:rPr>
                <a:solidFill>
                  <a:srgbClr val="0073E6"/>
                </a:solidFill>
              </a:rPr>
              <a:t>10</a:t>
            </a:r>
            <a:r>
              <a:t>)).</a:t>
            </a:r>
            <a:r>
              <a:rPr>
                <a:solidFill>
                  <a:srgbClr val="7A7A43"/>
                </a:solidFill>
              </a:rPr>
              <a:t>toBe</a:t>
            </a:r>
            <a:r>
              <a:t>(</a:t>
            </a:r>
            <a:r>
              <a:rPr>
                <a:solidFill>
                  <a:srgbClr val="0073E6"/>
                </a:solidFill>
              </a:rPr>
              <a:t>0</a:t>
            </a:r>
            <a:r>
              <a:t>); </a:t>
            </a:r>
            <a:r>
              <a:rPr>
                <a:solidFill>
                  <a:srgbClr val="808080"/>
                </a:solidFill>
              </a:rPr>
              <a:t>//T2</a:t>
            </a:r>
          </a:p>
          <a:p>
            <a:pPr defTabSz="914400">
              <a:defRPr sz="3200">
                <a:solidFill>
                  <a:srgbClr val="272727"/>
                </a:solidFill>
                <a:latin typeface="Courier"/>
                <a:ea typeface="Courier"/>
                <a:cs typeface="Courier"/>
                <a:sym typeface="Courier"/>
              </a:defRPr>
            </a:pPr>
            <a:r>
              <a:t>});</a:t>
            </a:r>
          </a:p>
        </p:txBody>
      </p:sp>
      <p:sp>
        <p:nvSpPr>
          <p:cNvPr id="794" name="✅ T1"/>
          <p:cNvSpPr txBox="1"/>
          <p:nvPr/>
        </p:nvSpPr>
        <p:spPr>
          <a:xfrm>
            <a:off x="16600820" y="4831996"/>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T1</a:t>
            </a:r>
          </a:p>
        </p:txBody>
      </p:sp>
      <p:sp>
        <p:nvSpPr>
          <p:cNvPr id="795" name="✅ T2"/>
          <p:cNvSpPr txBox="1"/>
          <p:nvPr/>
        </p:nvSpPr>
        <p:spPr>
          <a:xfrm>
            <a:off x="15073884" y="5693358"/>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T2</a:t>
            </a:r>
          </a:p>
        </p:txBody>
      </p:sp>
      <p:sp>
        <p:nvSpPr>
          <p:cNvPr id="796" name="✅ T1"/>
          <p:cNvSpPr txBox="1"/>
          <p:nvPr/>
        </p:nvSpPr>
        <p:spPr>
          <a:xfrm>
            <a:off x="16032281" y="7214299"/>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T1</a:t>
            </a:r>
          </a:p>
        </p:txBody>
      </p:sp>
      <p:sp>
        <p:nvSpPr>
          <p:cNvPr id="797" name="✅ T2"/>
          <p:cNvSpPr txBox="1"/>
          <p:nvPr/>
        </p:nvSpPr>
        <p:spPr>
          <a:xfrm>
            <a:off x="15295641" y="8189270"/>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0" animBg="1" advAuto="0"/>
      <p:bldP spid="795" grpId="0" animBg="1" advAuto="0"/>
      <p:bldP spid="796" grpId="0" animBg="1" advAuto="0"/>
      <p:bldP spid="79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Title 1"/>
          <p:cNvSpPr txBox="1">
            <a:spLocks noGrp="1"/>
          </p:cNvSpPr>
          <p:nvPr>
            <p:ph type="title"/>
          </p:nvPr>
        </p:nvSpPr>
        <p:spPr>
          <a:prstGeom prst="rect">
            <a:avLst/>
          </a:prstGeom>
        </p:spPr>
        <p:txBody>
          <a:bodyPr/>
          <a:lstStyle>
            <a:lvl1pPr>
              <a:defRPr sz="7200"/>
            </a:lvl1pPr>
          </a:lstStyle>
          <a:p>
            <a:r>
              <a:t>Path Coverage is Exhaustive</a:t>
            </a:r>
          </a:p>
        </p:txBody>
      </p:sp>
      <p:sp>
        <p:nvSpPr>
          <p:cNvPr id="802" name="Content Placeholder 2"/>
          <p:cNvSpPr txBox="1">
            <a:spLocks noGrp="1"/>
          </p:cNvSpPr>
          <p:nvPr>
            <p:ph type="body" sz="half" idx="1"/>
          </p:nvPr>
        </p:nvSpPr>
        <p:spPr>
          <a:prstGeom prst="rect">
            <a:avLst/>
          </a:prstGeom>
        </p:spPr>
        <p:txBody>
          <a:bodyPr/>
          <a:lstStyle/>
          <a:p>
            <a:r>
              <a:t>Sometimes a fault is only manifest on a particular path</a:t>
            </a:r>
          </a:p>
          <a:p>
            <a:pPr marL="914400" lvl="1" indent="-457200">
              <a:spcBef>
                <a:spcPts val="1000"/>
              </a:spcBef>
              <a:defRPr sz="4800"/>
            </a:pPr>
            <a:r>
              <a:t>E.g., choosing the left branch and then choosing the right branch.</a:t>
            </a:r>
            <a:br/>
            <a:r>
              <a:t>(dashed blue path)</a:t>
            </a:r>
          </a:p>
          <a:p>
            <a:r>
              <a:t>But the number of paths can be infinite</a:t>
            </a:r>
          </a:p>
          <a:p>
            <a:pPr marL="914400" lvl="1" indent="-457200">
              <a:spcBef>
                <a:spcPts val="1000"/>
              </a:spcBef>
              <a:defRPr sz="4800"/>
            </a:pPr>
            <a:r>
              <a:t>E.g., if there is a loop.</a:t>
            </a:r>
          </a:p>
          <a:p>
            <a:r>
              <a:t>There are ways to bound the number of paths to cover.</a:t>
            </a:r>
          </a:p>
        </p:txBody>
      </p:sp>
      <p:pic>
        <p:nvPicPr>
          <p:cNvPr id="803" name="Picture 4" descr="Picture 4"/>
          <p:cNvPicPr>
            <a:picLocks noChangeAspect="1"/>
          </p:cNvPicPr>
          <p:nvPr/>
        </p:nvPicPr>
        <p:blipFill>
          <a:blip r:embed="rId3"/>
          <a:stretch>
            <a:fillRect/>
          </a:stretch>
        </p:blipFill>
        <p:spPr>
          <a:xfrm>
            <a:off x="14776589" y="3651250"/>
            <a:ext cx="5498819" cy="8702676"/>
          </a:xfrm>
          <a:prstGeom prst="rect">
            <a:avLst/>
          </a:prstGeom>
          <a:ln w="12700">
            <a:miter lim="400000"/>
          </a:ln>
        </p:spPr>
      </p:pic>
      <p:sp>
        <p:nvSpPr>
          <p:cNvPr id="80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itle 1"/>
          <p:cNvSpPr txBox="1">
            <a:spLocks noGrp="1"/>
          </p:cNvSpPr>
          <p:nvPr>
            <p:ph type="title"/>
          </p:nvPr>
        </p:nvSpPr>
        <p:spPr>
          <a:xfrm>
            <a:off x="1676400" y="36510"/>
            <a:ext cx="21031200" cy="2651126"/>
          </a:xfrm>
          <a:prstGeom prst="rect">
            <a:avLst/>
          </a:prstGeom>
        </p:spPr>
        <p:txBody>
          <a:bodyPr/>
          <a:lstStyle/>
          <a:p>
            <a:r>
              <a:rPr dirty="0"/>
              <a:t>100% Coverage may be Impossible</a:t>
            </a:r>
          </a:p>
        </p:txBody>
      </p:sp>
      <p:sp>
        <p:nvSpPr>
          <p:cNvPr id="809" name="Text Placeholder 2"/>
          <p:cNvSpPr txBox="1">
            <a:spLocks noGrp="1"/>
          </p:cNvSpPr>
          <p:nvPr>
            <p:ph type="body" idx="1"/>
          </p:nvPr>
        </p:nvSpPr>
        <p:spPr>
          <a:xfrm>
            <a:off x="1676400" y="3000320"/>
            <a:ext cx="15774690" cy="8702676"/>
          </a:xfrm>
          <a:prstGeom prst="rect">
            <a:avLst/>
          </a:prstGeom>
        </p:spPr>
        <p:txBody>
          <a:bodyPr/>
          <a:lstStyle/>
          <a:p>
            <a:r>
              <a:rPr dirty="0"/>
              <a:t>Path coverage (even without loops)</a:t>
            </a:r>
          </a:p>
          <a:p>
            <a:pPr marL="914400" lvl="1" indent="-457200">
              <a:spcBef>
                <a:spcPts val="1000"/>
              </a:spcBef>
              <a:defRPr sz="4800"/>
            </a:pPr>
            <a:r>
              <a:rPr dirty="0"/>
              <a:t>Dependent conditions: </a:t>
            </a:r>
            <a:r>
              <a:rPr sz="3600" dirty="0">
                <a:latin typeface="Andale Mono"/>
                <a:ea typeface="Andale Mono"/>
                <a:cs typeface="Andale Mono"/>
                <a:sym typeface="Andale Mono"/>
              </a:rPr>
              <a:t>if (x) A; B; if (x) C;</a:t>
            </a:r>
            <a:r>
              <a:rPr lang="en-US" sz="3600" dirty="0">
                <a:latin typeface="Andale Mono"/>
                <a:ea typeface="Andale Mono"/>
                <a:cs typeface="Andale Mono"/>
                <a:sym typeface="Andale Mono"/>
              </a:rPr>
              <a:t> D</a:t>
            </a:r>
          </a:p>
          <a:p>
            <a:pPr marL="1478279" lvl="2" indent="-457200">
              <a:spcBef>
                <a:spcPts val="1000"/>
              </a:spcBef>
              <a:defRPr sz="4800"/>
            </a:pPr>
            <a:r>
              <a:rPr lang="en-US" sz="3600" dirty="0">
                <a:latin typeface="Andale Mono"/>
                <a:ea typeface="Andale Mono"/>
                <a:cs typeface="Andale Mono"/>
                <a:sym typeface="Andale Mono"/>
              </a:rPr>
              <a:t>A-B-D is a path in the flow graph, but will never happen because this code will always execute either A and C or neither.</a:t>
            </a:r>
            <a:endParaRPr sz="3600" dirty="0">
              <a:latin typeface="Andale Mono"/>
              <a:ea typeface="Andale Mono"/>
              <a:cs typeface="Andale Mono"/>
              <a:sym typeface="Andale Mono"/>
            </a:endParaRPr>
          </a:p>
          <a:p>
            <a:r>
              <a:rPr dirty="0"/>
              <a:t>Branch coverage</a:t>
            </a:r>
          </a:p>
          <a:p>
            <a:pPr marL="914400" lvl="1" indent="-457200">
              <a:spcBef>
                <a:spcPts val="1000"/>
              </a:spcBef>
              <a:defRPr sz="4800"/>
            </a:pPr>
            <a:r>
              <a:rPr dirty="0"/>
              <a:t>Dead Branches e.g., </a:t>
            </a:r>
            <a:r>
              <a:rPr sz="3200" dirty="0">
                <a:latin typeface="Andale Mono"/>
                <a:ea typeface="Andale Mono"/>
                <a:cs typeface="Andale Mono"/>
                <a:sym typeface="Andale Mono"/>
              </a:rPr>
              <a:t>if (x &lt; 0) A; else if (x == 0) B; else if (x &gt; 0) C;</a:t>
            </a:r>
          </a:p>
          <a:p>
            <a:pPr marL="914400" lvl="1" indent="-457200">
              <a:spcBef>
                <a:spcPts val="1000"/>
              </a:spcBef>
              <a:defRPr sz="4800">
                <a:latin typeface="Andale Mono"/>
                <a:ea typeface="Andale Mono"/>
                <a:cs typeface="Andale Mono"/>
                <a:sym typeface="Andale Mono"/>
              </a:defRPr>
            </a:pPr>
            <a:r>
              <a:rPr dirty="0"/>
              <a:t>(x &gt; 0) test will always succeed</a:t>
            </a:r>
          </a:p>
          <a:p>
            <a:r>
              <a:rPr dirty="0"/>
              <a:t>Statement coverage</a:t>
            </a:r>
          </a:p>
          <a:p>
            <a:pPr marL="914400" lvl="1" indent="-457200">
              <a:spcBef>
                <a:spcPts val="1000"/>
              </a:spcBef>
              <a:defRPr sz="4800"/>
            </a:pPr>
            <a:r>
              <a:rPr dirty="0"/>
              <a:t>Dead code (e.g., defensive programming)</a:t>
            </a:r>
          </a:p>
        </p:txBody>
      </p:sp>
      <p:sp>
        <p:nvSpPr>
          <p:cNvPr id="810" name="Slide Number Placeholder 6"/>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095390"/>
          </a:lstStyle>
          <a:p>
            <a:fld id="{86CB4B4D-7CA3-9044-876B-883B54F8677D}" type="slidenum">
              <a:rPr/>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Another approach: Adversarial Testing</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Goal: “A good test suite finds all of the bugs”</a:t>
            </a:r>
          </a:p>
          <a:p>
            <a:pPr marL="448055" indent="-448055" defTabSz="1792223">
              <a:spcBef>
                <a:spcPts val="1900"/>
              </a:spcBef>
              <a:defRPr sz="5488"/>
            </a:pPr>
            <a:r>
              <a:rPr dirty="0"/>
              <a:t>Problem: How to know the bugs that we </a:t>
            </a:r>
            <a:r>
              <a:rPr lang="en-US" dirty="0"/>
              <a:t>might have made</a:t>
            </a:r>
            <a:r>
              <a:rPr dirty="0"/>
              <a:t>?</a:t>
            </a:r>
          </a:p>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bugs you can think of</a:t>
            </a:r>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dirty="0"/>
              <a:t>Acceptance Test</a:t>
            </a:r>
            <a:r>
              <a:rPr lang="en-US" dirty="0"/>
              <a:t>ing</a:t>
            </a:r>
            <a:endParaRPr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lstStyle/>
          <a:p>
            <a:r>
              <a:rPr dirty="0"/>
              <a:t>Mutation Analysis </a:t>
            </a:r>
            <a:r>
              <a:rPr lang="en-US" dirty="0"/>
              <a:t>t</a:t>
            </a:r>
            <a:r>
              <a:rPr dirty="0"/>
              <a:t>ests the Tests</a:t>
            </a:r>
          </a:p>
        </p:txBody>
      </p:sp>
      <p:sp>
        <p:nvSpPr>
          <p:cNvPr id="827" name="Idea: What if many (real) bugs could be represented by a single, one-line “mutation” to the program?"/>
          <p:cNvSpPr txBox="1">
            <a:spLocks noGrp="1"/>
          </p:cNvSpPr>
          <p:nvPr>
            <p:ph type="body" idx="1"/>
          </p:nvPr>
        </p:nvSpPr>
        <p:spPr>
          <a:xfrm>
            <a:off x="1676400" y="3000319"/>
            <a:ext cx="21031200" cy="8702677"/>
          </a:xfrm>
          <a:prstGeom prst="rect">
            <a:avLst/>
          </a:prstGeom>
        </p:spPr>
        <p:txBody>
          <a:bodyPr/>
          <a:lstStyle/>
          <a:p>
            <a:r>
              <a:t>Idea: What if many (real) bugs could be represented by a single, one-line “mutation” to the program?</a:t>
            </a:r>
          </a:p>
        </p:txBody>
      </p:sp>
      <p:sp>
        <p:nvSpPr>
          <p:cNvPr id="82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
        <p:nvSpPr>
          <p:cNvPr id="829" name="public contains(location: PlayerLocation): boolean {…"/>
          <p:cNvSpPr txBox="1"/>
          <p:nvPr/>
        </p:nvSpPr>
        <p:spPr>
          <a:xfrm>
            <a:off x="5188097" y="4838346"/>
            <a:ext cx="14007805" cy="345948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0" name="Correct code for ‘Contains” in IP1"/>
          <p:cNvSpPr txBox="1"/>
          <p:nvPr/>
        </p:nvSpPr>
        <p:spPr>
          <a:xfrm>
            <a:off x="6873048" y="8453719"/>
            <a:ext cx="11953913"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Correct code for </a:t>
            </a:r>
            <a:r>
              <a:rPr lang="en-US" dirty="0"/>
              <a:t>checking whether one sprite contains another</a:t>
            </a:r>
            <a:endParaRPr dirty="0"/>
          </a:p>
        </p:txBody>
      </p:sp>
      <p:sp>
        <p:nvSpPr>
          <p:cNvPr id="831" name="public contains(location: PlayerLocation): boolean {…"/>
          <p:cNvSpPr txBox="1"/>
          <p:nvPr/>
        </p:nvSpPr>
        <p:spPr>
          <a:xfrm>
            <a:off x="5188097" y="9434302"/>
            <a:ext cx="14007805" cy="345948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b="1" i="0">
                <a:solidFill>
                  <a:srgbClr val="272727"/>
                </a:solidFill>
              </a:rPr>
              <a:t>&lt;</a:t>
            </a:r>
            <a:r>
              <a:rPr i="0">
                <a:solidFill>
                  <a:srgbClr val="272727"/>
                </a:solidFill>
              </a:rPr>
              <a: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2" name="Mutated (and buggy) code for ‘Contains” in IP1"/>
          <p:cNvSpPr txBox="1"/>
          <p:nvPr/>
        </p:nvSpPr>
        <p:spPr>
          <a:xfrm>
            <a:off x="7741545" y="12946950"/>
            <a:ext cx="8090676"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Mutated (and buggy) code for ‘Contains”</a:t>
            </a:r>
          </a:p>
        </p:txBody>
      </p:sp>
      <p:sp>
        <p:nvSpPr>
          <p:cNvPr id="833" name="Rectangle"/>
          <p:cNvSpPr/>
          <p:nvPr/>
        </p:nvSpPr>
        <p:spPr>
          <a:xfrm>
            <a:off x="13564647" y="10328856"/>
            <a:ext cx="579842" cy="526475"/>
          </a:xfrm>
          <a:prstGeom prst="rect">
            <a:avLst/>
          </a:prstGeom>
          <a:ln w="114300">
            <a:solidFill>
              <a:srgbClr val="F14C0E"/>
            </a:solidFill>
            <a:miter/>
          </a:ln>
        </p:spPr>
        <p:txBody>
          <a:bodyPr tIns="91439" bIns="91439" anchor="ctr"/>
          <a:lstStyle/>
          <a:p>
            <a:endParaRPr/>
          </a:p>
        </p:txBody>
      </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1402" y="6858000"/>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lstStyle/>
          <a:p>
            <a:r>
              <a:rPr lang="en-US" dirty="0"/>
              <a:t>Mutation Testing Judges the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Mutation testing is a way of judging whether you have written enough tests.</a:t>
            </a:r>
          </a:p>
          <a:p>
            <a:r>
              <a:rPr lang="en-US" dirty="0"/>
              <a:t>It is helpful to think of mutation testing as a game in which you play against an adversary– in IP1, this was the </a:t>
            </a:r>
            <a:r>
              <a:rPr lang="en-US" dirty="0" err="1"/>
              <a:t>autograder</a:t>
            </a:r>
            <a:endParaRPr lang="en-US" dirty="0"/>
          </a:p>
          <a:p>
            <a:r>
              <a:rPr lang="en-US" dirty="0"/>
              <a:t>In mutation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31</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a:t>
            </a:r>
            <a:br>
              <a:rPr lang="en-US" dirty="0"/>
            </a:br>
            <a:r>
              <a:rPr lang="en-US" dirty="0"/>
              <a:t>Setup (Part 1)</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323178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6" name="TextBox 25">
            <a:extLst>
              <a:ext uri="{FF2B5EF4-FFF2-40B4-BE49-F238E27FC236}">
                <a16:creationId xmlns:a16="http://schemas.microsoft.com/office/drawing/2014/main" id="{634671DE-782D-9671-8922-CDCF85B2DCD8}"/>
              </a:ext>
            </a:extLst>
          </p:cNvPr>
          <p:cNvSpPr txBox="1"/>
          <p:nvPr/>
        </p:nvSpPr>
        <p:spPr>
          <a:xfrm>
            <a:off x="812800" y="6992906"/>
            <a:ext cx="2984992" cy="220722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Your code passes your tests</a:t>
            </a:r>
          </a:p>
        </p:txBody>
      </p:sp>
      <p:sp>
        <p:nvSpPr>
          <p:cNvPr id="27" name="TextBox 26">
            <a:extLst>
              <a:ext uri="{FF2B5EF4-FFF2-40B4-BE49-F238E27FC236}">
                <a16:creationId xmlns:a16="http://schemas.microsoft.com/office/drawing/2014/main" id="{0A6B5C6A-643D-E225-2C03-A59B08141998}"/>
              </a:ext>
            </a:extLst>
          </p:cNvPr>
          <p:cNvSpPr txBox="1"/>
          <p:nvPr/>
        </p:nvSpPr>
        <p:spPr>
          <a:xfrm>
            <a:off x="18934861" y="7346293"/>
            <a:ext cx="4589702" cy="30619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They have a reference implementation, which is hidden </a:t>
            </a:r>
          </a:p>
        </p:txBody>
      </p:sp>
      <p:sp>
        <p:nvSpPr>
          <p:cNvPr id="29" name="TextBox 28">
            <a:extLst>
              <a:ext uri="{FF2B5EF4-FFF2-40B4-BE49-F238E27FC236}">
                <a16:creationId xmlns:a16="http://schemas.microsoft.com/office/drawing/2014/main" id="{DA60A404-02B7-9D9C-42A7-5FAB1D2D0ED6}"/>
              </a:ext>
            </a:extLst>
          </p:cNvPr>
          <p:cNvSpPr txBox="1"/>
          <p:nvPr/>
        </p:nvSpPr>
        <p:spPr>
          <a:xfrm>
            <a:off x="11700891" y="7456536"/>
            <a:ext cx="4589702" cy="25266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They also have some tests (also hidden)</a:t>
            </a:r>
          </a:p>
        </p:txBody>
      </p:sp>
      <p:sp>
        <p:nvSpPr>
          <p:cNvPr id="30" name="TextBox 29">
            <a:extLst>
              <a:ext uri="{FF2B5EF4-FFF2-40B4-BE49-F238E27FC236}">
                <a16:creationId xmlns:a16="http://schemas.microsoft.com/office/drawing/2014/main" id="{81BD5F06-5404-C8D3-42B5-E4D9A720C227}"/>
              </a:ext>
            </a:extLst>
          </p:cNvPr>
          <p:cNvSpPr txBox="1"/>
          <p:nvPr/>
        </p:nvSpPr>
        <p:spPr>
          <a:xfrm>
            <a:off x="14910143" y="10512656"/>
            <a:ext cx="4589702" cy="25266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Their code passes their tests</a:t>
            </a:r>
          </a:p>
        </p:txBody>
      </p:sp>
    </p:spTree>
    <p:extLst>
      <p:ext uri="{BB962C8B-B14F-4D97-AF65-F5344CB8AC3E}">
        <p14:creationId xmlns:p14="http://schemas.microsoft.com/office/powerpoint/2010/main" val="19688461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a:t>
            </a:r>
            <a:br>
              <a:rPr lang="en-US" dirty="0"/>
            </a:br>
            <a:r>
              <a:rPr lang="en-US" dirty="0"/>
              <a:t>Setup (Part 2)</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33</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323178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TextBox 8">
            <a:extLst>
              <a:ext uri="{FF2B5EF4-FFF2-40B4-BE49-F238E27FC236}">
                <a16:creationId xmlns:a16="http://schemas.microsoft.com/office/drawing/2014/main" id="{3418F011-DFFC-4C4B-D25B-AC051D51C2B8}"/>
              </a:ext>
            </a:extLst>
          </p:cNvPr>
          <p:cNvSpPr txBox="1"/>
          <p:nvPr/>
        </p:nvSpPr>
        <p:spPr>
          <a:xfrm>
            <a:off x="19669891" y="6863693"/>
            <a:ext cx="4589702" cy="30619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They generate some number of variants of their code, which contain bugs. </a:t>
            </a:r>
          </a:p>
        </p:txBody>
      </p:sp>
      <p:sp>
        <p:nvSpPr>
          <p:cNvPr id="20" name="TextBox 19">
            <a:extLst>
              <a:ext uri="{FF2B5EF4-FFF2-40B4-BE49-F238E27FC236}">
                <a16:creationId xmlns:a16="http://schemas.microsoft.com/office/drawing/2014/main" id="{FE097916-7483-969B-6366-DEC2A2859620}"/>
              </a:ext>
            </a:extLst>
          </p:cNvPr>
          <p:cNvSpPr txBox="1"/>
          <p:nvPr/>
        </p:nvSpPr>
        <p:spPr>
          <a:xfrm>
            <a:off x="19655707" y="10140963"/>
            <a:ext cx="4589702" cy="30619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These variants are sometimes called “mutants”</a:t>
            </a:r>
          </a:p>
        </p:txBody>
      </p:sp>
    </p:spTree>
    <p:extLst>
      <p:ext uri="{BB962C8B-B14F-4D97-AF65-F5344CB8AC3E}">
        <p14:creationId xmlns:p14="http://schemas.microsoft.com/office/powerpoint/2010/main" val="300556760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34</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A7434B42-3636-EB0B-90EB-13E7B1441AD9}"/>
              </a:ext>
            </a:extLst>
          </p:cNvPr>
          <p:cNvSpPr/>
          <p:nvPr/>
        </p:nvSpPr>
        <p:spPr>
          <a:xfrm>
            <a:off x="7635505" y="5292770"/>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7" name="TextBox 26">
            <a:extLst>
              <a:ext uri="{FF2B5EF4-FFF2-40B4-BE49-F238E27FC236}">
                <a16:creationId xmlns:a16="http://schemas.microsoft.com/office/drawing/2014/main" id="{5ADD56C1-0FAC-44AF-28DC-96B9374D136C}"/>
              </a:ext>
            </a:extLst>
          </p:cNvPr>
          <p:cNvSpPr txBox="1"/>
          <p:nvPr/>
        </p:nvSpPr>
        <p:spPr>
          <a:xfrm>
            <a:off x="19669891" y="6863692"/>
            <a:ext cx="4589702" cy="5633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Your code is run against their tests, and your tests are run against their buggy mutants</a:t>
            </a:r>
          </a:p>
        </p:txBody>
      </p:sp>
    </p:spTree>
    <p:extLst>
      <p:ext uri="{BB962C8B-B14F-4D97-AF65-F5344CB8AC3E}">
        <p14:creationId xmlns:p14="http://schemas.microsoft.com/office/powerpoint/2010/main" val="387269805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04119" y="1119564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Your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A7434B42-3636-EB0B-90EB-13E7B1441AD9}"/>
              </a:ext>
            </a:extLst>
          </p:cNvPr>
          <p:cNvSpPr/>
          <p:nvPr/>
        </p:nvSpPr>
        <p:spPr>
          <a:xfrm>
            <a:off x="7635505" y="5292770"/>
            <a:ext cx="4556494"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7" name="Picture 26">
            <a:extLst>
              <a:ext uri="{FF2B5EF4-FFF2-40B4-BE49-F238E27FC236}">
                <a16:creationId xmlns:a16="http://schemas.microsoft.com/office/drawing/2014/main" id="{C76762BC-789C-D8E9-1D13-10AF70D73995}"/>
              </a:ext>
            </a:extLst>
          </p:cNvPr>
          <p:cNvPicPr>
            <a:picLocks noChangeAspect="1"/>
          </p:cNvPicPr>
          <p:nvPr/>
        </p:nvPicPr>
        <p:blipFill>
          <a:blip r:embed="rId3"/>
          <a:stretch>
            <a:fillRect/>
          </a:stretch>
        </p:blipFill>
        <p:spPr>
          <a:xfrm>
            <a:off x="9514669" y="4261137"/>
            <a:ext cx="1356766" cy="1240646"/>
          </a:xfrm>
          <a:prstGeom prst="rect">
            <a:avLst/>
          </a:prstGeom>
        </p:spPr>
      </p:pic>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0" name="Picture 29" descr="A red x on a black background&#10;&#10;Description automatically generated">
            <a:extLst>
              <a:ext uri="{FF2B5EF4-FFF2-40B4-BE49-F238E27FC236}">
                <a16:creationId xmlns:a16="http://schemas.microsoft.com/office/drawing/2014/main" id="{317992FB-8EA2-90F0-561C-ECCBF81240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1910" y="10915486"/>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spTree>
    <p:extLst>
      <p:ext uri="{BB962C8B-B14F-4D97-AF65-F5344CB8AC3E}">
        <p14:creationId xmlns:p14="http://schemas.microsoft.com/office/powerpoint/2010/main" val="26088818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Losing Position #1</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36</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3" name="Arrow: Left-Right 22">
            <a:extLst>
              <a:ext uri="{FF2B5EF4-FFF2-40B4-BE49-F238E27FC236}">
                <a16:creationId xmlns:a16="http://schemas.microsoft.com/office/drawing/2014/main" id="{C03F6A3D-B8D6-662C-E86F-4153E8D15090}"/>
              </a:ext>
            </a:extLst>
          </p:cNvPr>
          <p:cNvSpPr/>
          <p:nvPr/>
        </p:nvSpPr>
        <p:spPr>
          <a:xfrm>
            <a:off x="7981180" y="542583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2914" y="4282820"/>
            <a:ext cx="879524" cy="1100332"/>
          </a:xfrm>
          <a:prstGeom prst="rect">
            <a:avLst/>
          </a:prstGeom>
        </p:spPr>
      </p:pic>
      <p:sp>
        <p:nvSpPr>
          <p:cNvPr id="28" name="TextBox 27">
            <a:extLst>
              <a:ext uri="{FF2B5EF4-FFF2-40B4-BE49-F238E27FC236}">
                <a16:creationId xmlns:a16="http://schemas.microsoft.com/office/drawing/2014/main" id="{E62F8099-D817-E700-B5A7-30492A424189}"/>
              </a:ext>
            </a:extLst>
          </p:cNvPr>
          <p:cNvSpPr txBox="1"/>
          <p:nvPr/>
        </p:nvSpPr>
        <p:spPr>
          <a:xfrm>
            <a:off x="8996429" y="6658970"/>
            <a:ext cx="4589702" cy="5633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Oh no! Their tests have uncovered a bug in your code!</a:t>
            </a:r>
          </a:p>
          <a:p>
            <a:pPr algn="l"/>
            <a:endParaRPr lang="en-US" sz="4000" dirty="0">
              <a:solidFill>
                <a:schemeClr val="tx1"/>
              </a:solidFill>
              <a:latin typeface="Comic Sans MS" panose="030F0702030302020204" pitchFamily="66" charset="0"/>
            </a:endParaRPr>
          </a:p>
          <a:p>
            <a:pPr algn="l"/>
            <a:r>
              <a:rPr lang="en-US" sz="4000" dirty="0">
                <a:solidFill>
                  <a:schemeClr val="tx1"/>
                </a:solidFill>
                <a:latin typeface="Comic Sans MS" panose="030F0702030302020204" pitchFamily="66" charset="0"/>
              </a:rPr>
              <a:t>Remedy: find the bug and fix it.</a:t>
            </a:r>
          </a:p>
        </p:txBody>
      </p:sp>
    </p:spTree>
    <p:extLst>
      <p:ext uri="{BB962C8B-B14F-4D97-AF65-F5344CB8AC3E}">
        <p14:creationId xmlns:p14="http://schemas.microsoft.com/office/powerpoint/2010/main" val="32101666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Losing Position #2</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37</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A7434B42-3636-EB0B-90EB-13E7B1441AD9}"/>
              </a:ext>
            </a:extLst>
          </p:cNvPr>
          <p:cNvSpPr/>
          <p:nvPr/>
        </p:nvSpPr>
        <p:spPr>
          <a:xfrm>
            <a:off x="7635505" y="5292770"/>
            <a:ext cx="4556494"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alpha val="14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7" name="Picture 26">
            <a:extLst>
              <a:ext uri="{FF2B5EF4-FFF2-40B4-BE49-F238E27FC236}">
                <a16:creationId xmlns:a16="http://schemas.microsoft.com/office/drawing/2014/main" id="{C76762BC-789C-D8E9-1D13-10AF70D73995}"/>
              </a:ext>
            </a:extLst>
          </p:cNvPr>
          <p:cNvPicPr>
            <a:picLocks noChangeAspect="1"/>
          </p:cNvPicPr>
          <p:nvPr/>
        </p:nvPicPr>
        <p:blipFill>
          <a:blip r:embed="rId3"/>
          <a:stretch>
            <a:fillRect/>
          </a:stretch>
        </p:blipFill>
        <p:spPr>
          <a:xfrm>
            <a:off x="9514669" y="4261137"/>
            <a:ext cx="1356766" cy="1240646"/>
          </a:xfrm>
          <a:prstGeom prst="rect">
            <a:avLst/>
          </a:prstGeom>
        </p:spPr>
      </p:pic>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5" cstate="print">
            <a:alphaModFix amt="13000"/>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sp>
        <p:nvSpPr>
          <p:cNvPr id="28" name="Arrow: Left-Right 27">
            <a:extLst>
              <a:ext uri="{FF2B5EF4-FFF2-40B4-BE49-F238E27FC236}">
                <a16:creationId xmlns:a16="http://schemas.microsoft.com/office/drawing/2014/main" id="{2E3FBDC9-443E-8EE6-C86C-6FF28A1BA736}"/>
              </a:ext>
            </a:extLst>
          </p:cNvPr>
          <p:cNvSpPr/>
          <p:nvPr/>
        </p:nvSpPr>
        <p:spPr>
          <a:xfrm>
            <a:off x="8207953" y="9834858"/>
            <a:ext cx="428884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32" name="Picture 31">
            <a:extLst>
              <a:ext uri="{FF2B5EF4-FFF2-40B4-BE49-F238E27FC236}">
                <a16:creationId xmlns:a16="http://schemas.microsoft.com/office/drawing/2014/main" id="{1D8610EF-132E-7736-E24F-70DD13C52755}"/>
              </a:ext>
            </a:extLst>
          </p:cNvPr>
          <p:cNvPicPr>
            <a:picLocks noChangeAspect="1"/>
          </p:cNvPicPr>
          <p:nvPr/>
        </p:nvPicPr>
        <p:blipFill>
          <a:blip r:embed="rId3"/>
          <a:stretch>
            <a:fillRect/>
          </a:stretch>
        </p:blipFill>
        <p:spPr>
          <a:xfrm>
            <a:off x="9899165" y="8803225"/>
            <a:ext cx="1277070" cy="1240646"/>
          </a:xfrm>
          <a:prstGeom prst="rect">
            <a:avLst/>
          </a:prstGeom>
        </p:spPr>
      </p:pic>
      <p:sp>
        <p:nvSpPr>
          <p:cNvPr id="33" name="TextBox 32">
            <a:extLst>
              <a:ext uri="{FF2B5EF4-FFF2-40B4-BE49-F238E27FC236}">
                <a16:creationId xmlns:a16="http://schemas.microsoft.com/office/drawing/2014/main" id="{EFEDF4CD-9011-C8E7-6F77-ACB217D3EB81}"/>
              </a:ext>
            </a:extLst>
          </p:cNvPr>
          <p:cNvSpPr txBox="1"/>
          <p:nvPr/>
        </p:nvSpPr>
        <p:spPr>
          <a:xfrm>
            <a:off x="13222727" y="10826738"/>
            <a:ext cx="9724146"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Oh no! Your tests have accepted a variant that should have been rejected.</a:t>
            </a:r>
          </a:p>
        </p:txBody>
      </p:sp>
      <p:sp>
        <p:nvSpPr>
          <p:cNvPr id="34" name="Freeform: Shape 33">
            <a:extLst>
              <a:ext uri="{FF2B5EF4-FFF2-40B4-BE49-F238E27FC236}">
                <a16:creationId xmlns:a16="http://schemas.microsoft.com/office/drawing/2014/main" id="{82B2093E-0FA6-2AB4-0991-0246D6B01723}"/>
              </a:ext>
            </a:extLst>
          </p:cNvPr>
          <p:cNvSpPr/>
          <p:nvPr/>
        </p:nvSpPr>
        <p:spPr>
          <a:xfrm>
            <a:off x="10014898" y="10559019"/>
            <a:ext cx="3193100" cy="2153526"/>
          </a:xfrm>
          <a:custGeom>
            <a:avLst/>
            <a:gdLst>
              <a:gd name="connsiteX0" fmla="*/ 1551520 w 1551520"/>
              <a:gd name="connsiteY0" fmla="*/ 508000 h 869872"/>
              <a:gd name="connsiteX1" fmla="*/ 205320 w 1551520"/>
              <a:gd name="connsiteY1" fmla="*/ 850900 h 869872"/>
              <a:gd name="connsiteX2" fmla="*/ 27520 w 1551520"/>
              <a:gd name="connsiteY2" fmla="*/ 0 h 869872"/>
            </a:gdLst>
            <a:ahLst/>
            <a:cxnLst>
              <a:cxn ang="0">
                <a:pos x="connsiteX0" y="connsiteY0"/>
              </a:cxn>
              <a:cxn ang="0">
                <a:pos x="connsiteX1" y="connsiteY1"/>
              </a:cxn>
              <a:cxn ang="0">
                <a:pos x="connsiteX2" y="connsiteY2"/>
              </a:cxn>
            </a:cxnLst>
            <a:rect l="l" t="t" r="r" b="b"/>
            <a:pathLst>
              <a:path w="1551520" h="869872">
                <a:moveTo>
                  <a:pt x="1551520" y="508000"/>
                </a:moveTo>
                <a:cubicBezTo>
                  <a:pt x="1005420" y="721783"/>
                  <a:pt x="459320" y="935567"/>
                  <a:pt x="205320" y="850900"/>
                </a:cubicBezTo>
                <a:cubicBezTo>
                  <a:pt x="-48680" y="766233"/>
                  <a:pt x="-10580" y="383116"/>
                  <a:pt x="27520" y="0"/>
                </a:cubicBezTo>
              </a:path>
            </a:pathLst>
          </a:custGeom>
          <a:noFill/>
          <a:ln w="381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17322694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lstStyle/>
          <a:p>
            <a:r>
              <a:rPr lang="en-US" dirty="0"/>
              <a:t>Remedy: strengthen your tests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In this situation, you need to add some tests.</a:t>
            </a:r>
          </a:p>
          <a:p>
            <a:r>
              <a:rPr lang="en-US" dirty="0"/>
              <a:t>Then you should check that your code passes your revised tests.</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1D17-7397-80CB-14E5-A3750C92A2C6}"/>
              </a:ext>
            </a:extLst>
          </p:cNvPr>
          <p:cNvSpPr>
            <a:spLocks noGrp="1"/>
          </p:cNvSpPr>
          <p:nvPr>
            <p:ph type="title"/>
          </p:nvPr>
        </p:nvSpPr>
        <p:spPr/>
        <p:txBody>
          <a:bodyPr/>
          <a:lstStyle/>
          <a:p>
            <a:r>
              <a:rPr lang="en-US" dirty="0"/>
              <a:t>Hmm, what did I miss?</a:t>
            </a:r>
          </a:p>
        </p:txBody>
      </p:sp>
      <p:sp>
        <p:nvSpPr>
          <p:cNvPr id="3" name="Content Placeholder 2">
            <a:extLst>
              <a:ext uri="{FF2B5EF4-FFF2-40B4-BE49-F238E27FC236}">
                <a16:creationId xmlns:a16="http://schemas.microsoft.com/office/drawing/2014/main" id="{47746581-9CA3-78BF-25C2-2B63EDD43FD4}"/>
              </a:ext>
            </a:extLst>
          </p:cNvPr>
          <p:cNvSpPr>
            <a:spLocks noGrp="1"/>
          </p:cNvSpPr>
          <p:nvPr>
            <p:ph idx="1"/>
          </p:nvPr>
        </p:nvSpPr>
        <p:spPr/>
        <p:txBody>
          <a:bodyPr>
            <a:normAutofit lnSpcReduction="10000"/>
          </a:bodyPr>
          <a:lstStyle/>
          <a:p>
            <a:r>
              <a:rPr lang="en-US" dirty="0"/>
              <a:t>Different versions of the game may give you different clues about what you missed.</a:t>
            </a:r>
          </a:p>
          <a:p>
            <a:r>
              <a:rPr lang="en-US" dirty="0"/>
              <a:t>For IP1, we ran each variant against “their tests” and noted which tests failed</a:t>
            </a:r>
          </a:p>
          <a:p>
            <a:r>
              <a:rPr lang="en-US" dirty="0"/>
              <a:t>The you got a “Clue”, which consists of the titles of the tests that failed</a:t>
            </a:r>
          </a:p>
          <a:p>
            <a:r>
              <a:rPr lang="en-US" dirty="0"/>
              <a:t>This was supposed give you an idea of what requirements you need to add tests for.</a:t>
            </a:r>
          </a:p>
          <a:p>
            <a:r>
              <a:rPr lang="en-US" dirty="0"/>
              <a:t>Other systems do different things– we’ll talk about this in Module 11. </a:t>
            </a:r>
          </a:p>
        </p:txBody>
      </p:sp>
      <p:sp>
        <p:nvSpPr>
          <p:cNvPr id="4" name="Slide Number Placeholder 3">
            <a:extLst>
              <a:ext uri="{FF2B5EF4-FFF2-40B4-BE49-F238E27FC236}">
                <a16:creationId xmlns:a16="http://schemas.microsoft.com/office/drawing/2014/main" id="{E6159056-B553-0AB6-2A5D-18C57188BB2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74186728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858037" y="8501310"/>
            <a:ext cx="4329265" cy="172121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Mutation Analysis Tests the Tests"/>
          <p:cNvSpPr txBox="1">
            <a:spLocks noGrp="1"/>
          </p:cNvSpPr>
          <p:nvPr>
            <p:ph type="title"/>
          </p:nvPr>
        </p:nvSpPr>
        <p:spPr>
          <a:prstGeom prst="rect">
            <a:avLst/>
          </a:prstGeom>
        </p:spPr>
        <p:txBody>
          <a:bodyPr/>
          <a:lstStyle/>
          <a:p>
            <a:r>
              <a:rPr dirty="0"/>
              <a:t>Mutation Analysis </a:t>
            </a:r>
            <a:r>
              <a:rPr lang="en-US" dirty="0"/>
              <a:t>t</a:t>
            </a:r>
            <a:r>
              <a:rPr dirty="0"/>
              <a:t>ests the Tests</a:t>
            </a:r>
          </a:p>
        </p:txBody>
      </p:sp>
      <p:sp>
        <p:nvSpPr>
          <p:cNvPr id="838" name="Automatically mutates SUT to create mutants, each a single change to the code…"/>
          <p:cNvSpPr txBox="1">
            <a:spLocks noGrp="1"/>
          </p:cNvSpPr>
          <p:nvPr>
            <p:ph type="body" idx="1"/>
          </p:nvPr>
        </p:nvSpPr>
        <p:spPr>
          <a:xfrm>
            <a:off x="1676400" y="3000319"/>
            <a:ext cx="21031200" cy="8702677"/>
          </a:xfrm>
          <a:prstGeom prst="rect">
            <a:avLst/>
          </a:prstGeom>
        </p:spPr>
        <p:txBody>
          <a:bodyPr/>
          <a:lstStyle/>
          <a:p>
            <a:r>
              <a:rPr dirty="0"/>
              <a:t>Automatically mutates SUT to create mutants, each a single change to the code</a:t>
            </a:r>
          </a:p>
          <a:p>
            <a:r>
              <a:rPr dirty="0"/>
              <a:t>Runs each test on each mutant, until finding that a mutant is detected by a test</a:t>
            </a:r>
          </a:p>
          <a:p>
            <a:r>
              <a:rPr dirty="0"/>
              <a:t>Can be a time-consuming process to run, but fully automated</a:t>
            </a:r>
            <a:endParaRPr lang="en-US" dirty="0"/>
          </a:p>
          <a:p>
            <a:r>
              <a:rPr lang="en-US" dirty="0"/>
              <a:t>State-of-the-art mutation analysis tools:</a:t>
            </a:r>
          </a:p>
          <a:p>
            <a:pPr lvl="1"/>
            <a:r>
              <a:rPr lang="en-US" dirty="0"/>
              <a:t>Pit (JVM)</a:t>
            </a:r>
          </a:p>
          <a:p>
            <a:pPr lvl="1"/>
            <a:r>
              <a:rPr lang="en-US" dirty="0"/>
              <a:t>Stryker (JS/TS, C#, Scala)</a:t>
            </a:r>
          </a:p>
        </p:txBody>
      </p:sp>
      <p:sp>
        <p:nvSpPr>
          <p:cNvPr id="8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44</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45</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Mutation Report Shows Undetected Mutants"/>
          <p:cNvSpPr txBox="1">
            <a:spLocks noGrp="1"/>
          </p:cNvSpPr>
          <p:nvPr>
            <p:ph type="title"/>
          </p:nvPr>
        </p:nvSpPr>
        <p:spPr>
          <a:prstGeom prst="rect">
            <a:avLst/>
          </a:prstGeom>
        </p:spPr>
        <p:txBody>
          <a:bodyPr/>
          <a:lstStyle/>
          <a:p>
            <a:r>
              <a:t>Mutation Report Shows Undetected Mutants</a:t>
            </a:r>
          </a:p>
        </p:txBody>
      </p:sp>
      <p:sp>
        <p:nvSpPr>
          <p:cNvPr id="842" name="Mutants “detected” are bugs that are found…"/>
          <p:cNvSpPr txBox="1">
            <a:spLocks noGrp="1"/>
          </p:cNvSpPr>
          <p:nvPr>
            <p:ph type="body" idx="1"/>
          </p:nvPr>
        </p:nvSpPr>
        <p:spPr>
          <a:prstGeom prst="rect">
            <a:avLst/>
          </a:prstGeom>
        </p:spPr>
        <p:txBody>
          <a:bodyPr/>
          <a:lstStyle/>
          <a:p>
            <a:r>
              <a:t>Mutants “detected” are bugs that are found</a:t>
            </a:r>
          </a:p>
          <a:p>
            <a:r>
              <a:t>Mutants “undetected” might be bugs, or could be equivalent to original program (requires a human to tell)</a:t>
            </a:r>
          </a:p>
        </p:txBody>
      </p:sp>
      <p:sp>
        <p:nvSpPr>
          <p:cNvPr id="8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pic>
        <p:nvPicPr>
          <p:cNvPr id="844" name="Image" descr="Image"/>
          <p:cNvPicPr>
            <a:picLocks noChangeAspect="1"/>
          </p:cNvPicPr>
          <p:nvPr/>
        </p:nvPicPr>
        <p:blipFill>
          <a:blip r:embed="rId3"/>
          <a:stretch>
            <a:fillRect/>
          </a:stretch>
        </p:blipFill>
        <p:spPr>
          <a:xfrm>
            <a:off x="10635065" y="10742456"/>
            <a:ext cx="10883901" cy="2654301"/>
          </a:xfrm>
          <a:prstGeom prst="rect">
            <a:avLst/>
          </a:prstGeom>
          <a:ln w="12700">
            <a:miter lim="400000"/>
          </a:ln>
        </p:spPr>
      </p:pic>
      <p:pic>
        <p:nvPicPr>
          <p:cNvPr id="845" name="Image" descr="Image"/>
          <p:cNvPicPr>
            <a:picLocks noChangeAspect="1"/>
          </p:cNvPicPr>
          <p:nvPr/>
        </p:nvPicPr>
        <p:blipFill>
          <a:blip r:embed="rId4"/>
          <a:stretch>
            <a:fillRect/>
          </a:stretch>
        </p:blipFill>
        <p:spPr>
          <a:xfrm>
            <a:off x="1753245" y="6534051"/>
            <a:ext cx="15621001" cy="4343401"/>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t>When you feel “done” writing tests, run a mutation analysis</a:t>
            </a:r>
          </a:p>
          <a:p>
            <a:r>
              <a:t>Inspect undetected mutants, and try to strengthen tests to detect those mutants</a:t>
            </a:r>
          </a:p>
        </p:txBody>
      </p:sp>
      <p:sp>
        <p:nvSpPr>
          <p:cNvPr id="8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47</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type="body" sz="quarter" idx="1"/>
          </p:nvPr>
        </p:nvSpPr>
        <p:spPr>
          <a:xfrm>
            <a:off x="1676400" y="3000319"/>
            <a:ext cx="15774692" cy="2214221"/>
          </a:xfrm>
          <a:prstGeom prst="rect">
            <a:avLst/>
          </a:prstGeom>
        </p:spPr>
        <p:txBody>
          <a:bodyPr/>
          <a:lstStyle/>
          <a:p>
            <a:r>
              <a:rPr dirty="0"/>
              <a:t>Unfortunately, we can not automatically tell if an undetected mutant is a bug or not</a:t>
            </a:r>
          </a:p>
        </p:txBody>
      </p:sp>
      <p:sp>
        <p:nvSpPr>
          <p:cNvPr id="8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pic>
        <p:nvPicPr>
          <p:cNvPr id="858" name="Image" descr="Image"/>
          <p:cNvPicPr>
            <a:picLocks noChangeAspect="1"/>
          </p:cNvPicPr>
          <p:nvPr/>
        </p:nvPicPr>
        <p:blipFill>
          <a:blip r:embed="rId3"/>
          <a:stretch>
            <a:fillRect/>
          </a:stretch>
        </p:blipFill>
        <p:spPr>
          <a:xfrm>
            <a:off x="4629187" y="5449916"/>
            <a:ext cx="10325101" cy="3492501"/>
          </a:xfrm>
          <a:prstGeom prst="rect">
            <a:avLst/>
          </a:prstGeom>
          <a:ln w="25400">
            <a:solidFill>
              <a:schemeClr val="accent1"/>
            </a:solidFill>
            <a:miter/>
          </a:ln>
        </p:spPr>
      </p:pic>
      <p:sp>
        <p:nvSpPr>
          <p:cNvPr id="859" name="This mutant is equivalent to the original program: Even though the error message changed, the specification doesn’t indicate what error message should be thrown."/>
          <p:cNvSpPr txBox="1"/>
          <p:nvPr/>
        </p:nvSpPr>
        <p:spPr>
          <a:xfrm>
            <a:off x="15433254" y="7196166"/>
            <a:ext cx="10273461" cy="154659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sz="3000"/>
            </a:pPr>
            <a:r>
              <a:rPr dirty="0"/>
              <a:t>This mutant is </a:t>
            </a:r>
            <a:r>
              <a:rPr i="1" dirty="0"/>
              <a:t>equivalent</a:t>
            </a:r>
            <a:r>
              <a:rPr dirty="0"/>
              <a:t> to the original program: Even though the error message changed, the specification doesn’t indicate what error message should be thrown.</a:t>
            </a:r>
          </a:p>
        </p:txBody>
      </p:sp>
      <p:sp>
        <p:nvSpPr>
          <p:cNvPr id="2" name="Unfortunately, we can not automatically tell if an undetected mutant is a bug or not">
            <a:extLst>
              <a:ext uri="{FF2B5EF4-FFF2-40B4-BE49-F238E27FC236}">
                <a16:creationId xmlns:a16="http://schemas.microsoft.com/office/drawing/2014/main" id="{57928550-09E4-0DD7-F117-0DC3C010380E}"/>
              </a:ext>
            </a:extLst>
          </p:cNvPr>
          <p:cNvSpPr txBox="1">
            <a:spLocks/>
          </p:cNvSpPr>
          <p:nvPr/>
        </p:nvSpPr>
        <p:spPr>
          <a:xfrm>
            <a:off x="1676400" y="9608570"/>
            <a:ext cx="20526652" cy="349250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fontScale="70000" lnSpcReduction="20000"/>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Here the mutation was to change the error message (from something informative to an empty string)</a:t>
            </a:r>
          </a:p>
          <a:p>
            <a:pPr hangingPunct="1"/>
            <a:r>
              <a:rPr lang="en-US" dirty="0"/>
              <a:t>Clearly that doesn't change the behavior of the program, just the error message that is generated.</a:t>
            </a:r>
          </a:p>
          <a:p>
            <a:pPr hangingPunct="1"/>
            <a:r>
              <a:rPr lang="en-US" dirty="0"/>
              <a:t>We chose not to test for this because the text of this error message was not specified in the specification</a:t>
            </a:r>
          </a:p>
          <a:p>
            <a:pPr hangingPunct="1"/>
            <a:r>
              <a:rPr lang="en-US" dirty="0"/>
              <a:t>Testing for this particular error message would have been brittle</a:t>
            </a:r>
          </a:p>
        </p:txBody>
      </p:sp>
    </p:spTree>
    <p:extLst>
      <p:ext uri="{BB962C8B-B14F-4D97-AF65-F5344CB8AC3E}">
        <p14:creationId xmlns:p14="http://schemas.microsoft.com/office/powerpoint/2010/main" val="266877534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rPr dirty="0"/>
              <a:t>Undetected Mutants May Not Be Bugs</a:t>
            </a:r>
          </a:p>
        </p:txBody>
      </p:sp>
      <p:sp>
        <p:nvSpPr>
          <p:cNvPr id="854" name="Unfortunately, we can not automatically tell if an undetected mutant is a bug or not"/>
          <p:cNvSpPr txBox="1">
            <a:spLocks noGrp="1"/>
          </p:cNvSpPr>
          <p:nvPr>
            <p:ph type="body" sz="quarter" idx="1"/>
          </p:nvPr>
        </p:nvSpPr>
        <p:spPr>
          <a:xfrm>
            <a:off x="1676400" y="3000319"/>
            <a:ext cx="15774692" cy="2214221"/>
          </a:xfrm>
          <a:prstGeom prst="rect">
            <a:avLst/>
          </a:prstGeom>
        </p:spPr>
        <p:txBody>
          <a:bodyPr/>
          <a:lstStyle/>
          <a:p>
            <a:r>
              <a:rPr lang="en-US" dirty="0"/>
              <a:t>Unfortunately, we can not automatically tell if an undetected mutant is a bug or not</a:t>
            </a:r>
          </a:p>
        </p:txBody>
      </p:sp>
      <p:sp>
        <p:nvSpPr>
          <p:cNvPr id="8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pic>
        <p:nvPicPr>
          <p:cNvPr id="857" name="Image" descr="Image"/>
          <p:cNvPicPr>
            <a:picLocks noChangeAspect="1"/>
          </p:cNvPicPr>
          <p:nvPr/>
        </p:nvPicPr>
        <p:blipFill>
          <a:blip r:embed="rId3"/>
          <a:stretch>
            <a:fillRect/>
          </a:stretch>
        </p:blipFill>
        <p:spPr>
          <a:xfrm>
            <a:off x="5698623" y="4996260"/>
            <a:ext cx="10299701" cy="3505201"/>
          </a:xfrm>
          <a:prstGeom prst="rect">
            <a:avLst/>
          </a:prstGeom>
          <a:ln w="25400">
            <a:solidFill>
              <a:schemeClr val="accent1"/>
            </a:solidFill>
            <a:miter/>
          </a:ln>
        </p:spPr>
      </p:pic>
      <p:sp>
        <p:nvSpPr>
          <p:cNvPr id="2" name="Unfortunately, we can not automatically tell if an undetected mutant is a bug or not">
            <a:extLst>
              <a:ext uri="{FF2B5EF4-FFF2-40B4-BE49-F238E27FC236}">
                <a16:creationId xmlns:a16="http://schemas.microsoft.com/office/drawing/2014/main" id="{387FF591-43C9-7D25-C567-9B12837224E9}"/>
              </a:ext>
            </a:extLst>
          </p:cNvPr>
          <p:cNvSpPr txBox="1">
            <a:spLocks/>
          </p:cNvSpPr>
          <p:nvPr/>
        </p:nvSpPr>
        <p:spPr>
          <a:xfrm>
            <a:off x="1676400" y="9390291"/>
            <a:ext cx="15774692" cy="221422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dirty="0"/>
          </a:p>
        </p:txBody>
      </p:sp>
      <p:sp>
        <p:nvSpPr>
          <p:cNvPr id="6" name="Unfortunately, we can not automatically tell if an undetected mutant is a bug or not">
            <a:extLst>
              <a:ext uri="{FF2B5EF4-FFF2-40B4-BE49-F238E27FC236}">
                <a16:creationId xmlns:a16="http://schemas.microsoft.com/office/drawing/2014/main" id="{2600D900-CC95-EBB3-B947-8C0FC7135B2F}"/>
              </a:ext>
            </a:extLst>
          </p:cNvPr>
          <p:cNvSpPr txBox="1">
            <a:spLocks/>
          </p:cNvSpPr>
          <p:nvPr/>
        </p:nvSpPr>
        <p:spPr>
          <a:xfrm>
            <a:off x="1611549" y="9094105"/>
            <a:ext cx="15774692" cy="350520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This mutant is equivalent to the original program.  Even without the check for undefined, an error is still thrown when the undefined layer is dereferenced on the following line.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dirty="0"/>
              <a:t>Good Tests have Strong Oracles</a:t>
            </a:r>
          </a:p>
        </p:txBody>
      </p:sp>
      <p:sp>
        <p:nvSpPr>
          <p:cNvPr id="815" name="Test oracle defines criteria for when test should fail…"/>
          <p:cNvSpPr txBox="1">
            <a:spLocks noGrp="1"/>
          </p:cNvSpPr>
          <p:nvPr>
            <p:ph type="body" idx="1"/>
          </p:nvPr>
        </p:nvSpPr>
        <p:spPr>
          <a:prstGeom prst="rect">
            <a:avLst/>
          </a:prstGeom>
        </p:spPr>
        <p:txBody>
          <a:bodyPr>
            <a:normAutofit lnSpcReduction="10000"/>
          </a:bodyPr>
          <a:lstStyle/>
          <a:p>
            <a:pPr marL="438911" indent="-438911" defTabSz="1755647">
              <a:spcBef>
                <a:spcPts val="1900"/>
              </a:spcBef>
              <a:defRPr sz="5376"/>
            </a:pPr>
            <a:r>
              <a:rPr dirty="0"/>
              <a:t>Test oracle defines criteria for when test should fail</a:t>
            </a:r>
          </a:p>
          <a:p>
            <a:pPr marL="438911" indent="-438911" defTabSz="1755647">
              <a:spcBef>
                <a:spcPts val="1900"/>
              </a:spcBef>
              <a:defRPr sz="5376"/>
            </a:pPr>
            <a:r>
              <a:rPr lang="en-US" dirty="0"/>
              <a:t>What kind of oracle should we choose</a:t>
            </a:r>
            <a:r>
              <a:rPr dirty="0"/>
              <a:t>?</a:t>
            </a:r>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a:p>
            <a:pPr marL="1441702" lvl="2" indent="-438911" defTabSz="1755647">
              <a:spcBef>
                <a:spcPts val="1900"/>
              </a:spcBef>
              <a:defRPr sz="5376"/>
            </a:pPr>
            <a:r>
              <a:rPr lang="en-US" dirty="0"/>
              <a:t>And no others</a:t>
            </a:r>
            <a:endParaRPr dirty="0"/>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t>Activity: strengthening 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on Module 11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lang="en-US" dirty="0"/>
              <a:t>Now that you have come to</a:t>
            </a:r>
            <a:r>
              <a:rPr dirty="0"/>
              <a:t> the end of this lesson, you should be able to:</a:t>
            </a:r>
          </a:p>
          <a:p>
            <a:pPr marL="914400" lvl="1" indent="-457200">
              <a:spcBef>
                <a:spcPts val="1000"/>
              </a:spcBef>
              <a:defRPr sz="4800"/>
            </a:pPr>
            <a:r>
              <a:rPr lang="en-US" dirty="0"/>
              <a:t>Give different reasons why you might want to test</a:t>
            </a:r>
          </a:p>
          <a:p>
            <a:pPr marL="914400" lvl="1" indent="-457200">
              <a:spcBef>
                <a:spcPts val="1000"/>
              </a:spcBef>
              <a:defRPr sz="4800"/>
            </a:pPr>
            <a:r>
              <a:rPr lang="en-US" dirty="0"/>
              <a:t>List the properties of a good test</a:t>
            </a:r>
          </a:p>
          <a:p>
            <a:pPr marL="914400" lvl="1" indent="-457200">
              <a:spcBef>
                <a:spcPts val="1000"/>
              </a:spcBef>
              <a:defRPr sz="4800"/>
            </a:pPr>
            <a:r>
              <a:rPr lang="en-US" dirty="0"/>
              <a:t>Use equivalence classes to design a TDD test suite</a:t>
            </a:r>
          </a:p>
          <a:p>
            <a:pPr marL="914400" lvl="1" indent="-457200">
              <a:spcBef>
                <a:spcPts val="1000"/>
              </a:spcBef>
              <a:defRPr sz="4800"/>
            </a:pPr>
            <a:r>
              <a:rPr lang="en-US" dirty="0"/>
              <a:t>Explain 3 measures of code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spTree>
    <p:extLst>
      <p:ext uri="{BB962C8B-B14F-4D97-AF65-F5344CB8AC3E}">
        <p14:creationId xmlns:p14="http://schemas.microsoft.com/office/powerpoint/2010/main" val="42078097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1676400" y="36510"/>
            <a:ext cx="21031200" cy="2651126"/>
          </a:xfrm>
          <a:prstGeom prst="rect">
            <a:avLst/>
          </a:prstGeom>
        </p:spPr>
        <p:txBody>
          <a:bodyPr/>
          <a:lstStyle/>
          <a:p>
            <a:r>
              <a:rPr lang="en-US" dirty="0"/>
              <a:t>A good test is self-contained</a:t>
            </a:r>
            <a:endParaRPr dirty="0"/>
          </a:p>
        </p:txBody>
      </p:sp>
      <p:sp>
        <p:nvSpPr>
          <p:cNvPr id="281" name="Content Placeholder 2"/>
          <p:cNvSpPr txBox="1">
            <a:spLocks noGrp="1"/>
          </p:cNvSpPr>
          <p:nvPr>
            <p:ph type="body" idx="1"/>
          </p:nvPr>
        </p:nvSpPr>
        <p:spPr>
          <a:xfrm>
            <a:off x="1676400" y="3000320"/>
            <a:ext cx="15774690" cy="8702676"/>
          </a:xfrm>
          <a:prstGeom prst="rect">
            <a:avLst/>
          </a:prstGeom>
        </p:spPr>
        <p:txBody>
          <a:bodyPr/>
          <a:lstStyle/>
          <a:p>
            <a:r>
              <a:rPr dirty="0"/>
              <a:t>Contain all information necessary to set up, execute, and tear down environment</a:t>
            </a:r>
          </a:p>
          <a:p>
            <a:r>
              <a:rPr dirty="0"/>
              <a:t>Leaves no trace of its execution</a:t>
            </a:r>
            <a:endParaRPr lang="en-US" dirty="0"/>
          </a:p>
          <a:p>
            <a:r>
              <a:rPr lang="en-US" dirty="0"/>
              <a:t>So it doesn’t matter in what order your tests run.</a:t>
            </a:r>
            <a:endParaRPr dirty="0"/>
          </a:p>
        </p:txBody>
      </p:sp>
      <p:sp>
        <p:nvSpPr>
          <p:cNvPr id="282"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283"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2" name="Rectangle 1">
            <a:extLst>
              <a:ext uri="{FF2B5EF4-FFF2-40B4-BE49-F238E27FC236}">
                <a16:creationId xmlns:a16="http://schemas.microsoft.com/office/drawing/2014/main" id="{3D2D2FA1-6939-D455-F745-AC5C2DE34B6C}"/>
              </a:ext>
            </a:extLst>
          </p:cNvPr>
          <p:cNvSpPr/>
          <p:nvPr/>
        </p:nvSpPr>
        <p:spPr>
          <a:xfrm>
            <a:off x="18028271" y="4252826"/>
            <a:ext cx="4329265" cy="172121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Jargon word: “hermetic”</a:t>
            </a:r>
          </a:p>
        </p:txBody>
      </p:sp>
      <p:sp>
        <p:nvSpPr>
          <p:cNvPr id="4" name="TextBox 3">
            <a:extLst>
              <a:ext uri="{FF2B5EF4-FFF2-40B4-BE49-F238E27FC236}">
                <a16:creationId xmlns:a16="http://schemas.microsoft.com/office/drawing/2014/main" id="{AEDBFA3E-2567-AA3B-BF09-E1CB0FC790CC}"/>
              </a:ext>
            </a:extLst>
          </p:cNvPr>
          <p:cNvSpPr txBox="1"/>
          <p:nvPr/>
        </p:nvSpPr>
        <p:spPr>
          <a:xfrm>
            <a:off x="2026463" y="7351658"/>
            <a:ext cx="1860615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NOT HERMETIC</a:t>
            </a:r>
          </a:p>
          <a:p>
            <a:r>
              <a:rPr lang="en-US" dirty="0">
                <a:solidFill>
                  <a:srgbClr val="008000"/>
                </a:solidFill>
                <a:latin typeface="Consolas" panose="020B0609020204030204" pitchFamily="49" charset="0"/>
              </a:rPr>
              <a:t>// </a:t>
            </a:r>
            <a:r>
              <a:rPr lang="en-US" b="0" dirty="0">
                <a:solidFill>
                  <a:srgbClr val="008000"/>
                </a:solidFill>
                <a:effectLst/>
                <a:latin typeface="Consolas" panose="020B0609020204030204" pitchFamily="49" charset="0"/>
              </a:rPr>
              <a:t>assumes starting ID of 4, leaves an extra Avery in the application</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'Create student'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'should return an 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createdStudent</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addStudent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'Avery'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createdStudent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studentID</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toBeGreaterThan</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268984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lstStyle/>
          <a:p>
            <a:r>
              <a:t>Good Tests Aren’t </a:t>
            </a:r>
            <a:r>
              <a:rPr i="1"/>
              <a:t>Brittle</a:t>
            </a:r>
          </a:p>
        </p:txBody>
      </p:sp>
      <p:sp>
        <p:nvSpPr>
          <p:cNvPr id="296" name="Content Placeholder 2"/>
          <p:cNvSpPr txBox="1">
            <a:spLocks noGrp="1"/>
          </p:cNvSpPr>
          <p:nvPr>
            <p:ph type="body" idx="1"/>
          </p:nvPr>
        </p:nvSpPr>
        <p:spPr>
          <a:xfrm>
            <a:off x="1676400" y="3000320"/>
            <a:ext cx="15774690" cy="5674757"/>
          </a:xfrm>
          <a:prstGeom prst="rect">
            <a:avLst/>
          </a:prstGeom>
        </p:spPr>
        <p:txBody>
          <a:bodyPr/>
          <a:lstStyle/>
          <a:p>
            <a:r>
              <a:rPr lang="en-US"/>
              <a:t>Brittle tests make </a:t>
            </a:r>
            <a:r>
              <a:rPr lang="en-US">
                <a:solidFill>
                  <a:srgbClr val="FF0000"/>
                </a:solidFill>
              </a:rPr>
              <a:t>invalid assumptions</a:t>
            </a:r>
            <a:r>
              <a:rPr lang="en-US"/>
              <a:t> about the specification</a:t>
            </a:r>
          </a:p>
          <a:p>
            <a:r>
              <a:rPr lang="en-US"/>
              <a:t>Specifications often leave room for undefined behaviors: details that are subject to change</a:t>
            </a:r>
          </a:p>
          <a:p>
            <a:r>
              <a:rPr lang="en-US"/>
              <a:t>Brittle tests will fail unexpectedly if that undefined behavior changes</a:t>
            </a:r>
            <a:endParaRPr lang="en-US" dirty="0"/>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3" name="TextBox 2">
            <a:extLst>
              <a:ext uri="{FF2B5EF4-FFF2-40B4-BE49-F238E27FC236}">
                <a16:creationId xmlns:a16="http://schemas.microsoft.com/office/drawing/2014/main" id="{62A3301A-811E-055F-EFBC-E0944F3A74FF}"/>
              </a:ext>
            </a:extLst>
          </p:cNvPr>
          <p:cNvSpPr txBox="1"/>
          <p:nvPr/>
        </p:nvSpPr>
        <p:spPr>
          <a:xfrm>
            <a:off x="1676400" y="8675077"/>
            <a:ext cx="19085169"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BRITTLE!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Assumes the application shows this specific error message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Does the specification require this?</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'Should an error if there is no layer called "objects"'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town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initializeFromMap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testingMaps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noObjects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toThrowError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'There is no layer called "objects"'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676400" y="36510"/>
            <a:ext cx="21031200" cy="2651126"/>
          </a:xfrm>
          <a:prstGeom prst="rect">
            <a:avLst/>
          </a:prstGeom>
        </p:spPr>
        <p:txBody>
          <a:bodyPr/>
          <a:lstStyle/>
          <a:p>
            <a:r>
              <a:t>Good Tests are Clear</a:t>
            </a:r>
          </a:p>
        </p:txBody>
      </p:sp>
      <p:sp>
        <p:nvSpPr>
          <p:cNvPr id="304" name="Content Placeholder 2"/>
          <p:cNvSpPr txBox="1">
            <a:spLocks noGrp="1"/>
          </p:cNvSpPr>
          <p:nvPr>
            <p:ph type="body" sz="half" idx="1"/>
          </p:nvPr>
        </p:nvSpPr>
        <p:spPr>
          <a:xfrm>
            <a:off x="1676400" y="3000320"/>
            <a:ext cx="12763071" cy="2083039"/>
          </a:xfrm>
          <a:prstGeom prst="rect">
            <a:avLst/>
          </a:prstGeom>
        </p:spPr>
        <p:txBody>
          <a:bodyPr/>
          <a:lstStyle/>
          <a:p>
            <a:r>
              <a:rPr dirty="0"/>
              <a:t>Clear tests </a:t>
            </a:r>
            <a:r>
              <a:rPr lang="en-US" dirty="0"/>
              <a:t>help ensure that the bug is in the SUT, not in the tests itself.</a:t>
            </a:r>
            <a:endParaRPr dirty="0"/>
          </a:p>
        </p:txBody>
      </p:sp>
      <p:sp>
        <p:nvSpPr>
          <p:cNvPr id="30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306"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 name="TextBox 2">
            <a:extLst>
              <a:ext uri="{FF2B5EF4-FFF2-40B4-BE49-F238E27FC236}">
                <a16:creationId xmlns:a16="http://schemas.microsoft.com/office/drawing/2014/main" id="{FF479144-8CD4-60B5-3A85-40994B9373DA}"/>
              </a:ext>
            </a:extLst>
          </p:cNvPr>
          <p:cNvSpPr txBox="1"/>
          <p:nvPr/>
        </p:nvSpPr>
        <p:spPr>
          <a:xfrm>
            <a:off x="1676400" y="4973440"/>
            <a:ext cx="18113782" cy="784830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not clear: if this fails, is the bug in SUT or in the test itself?</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'remove() only removes one'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tree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makeBST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remove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676400" y="36510"/>
            <a:ext cx="21031200" cy="2651126"/>
          </a:xfrm>
          <a:prstGeom prst="rect">
            <a:avLst/>
          </a:prstGeom>
        </p:spPr>
        <p:txBody>
          <a:bodyPr/>
          <a:lstStyle/>
          <a:p>
            <a:r>
              <a:rPr dirty="0"/>
              <a:t>Good </a:t>
            </a:r>
            <a:r>
              <a:rPr lang="en-US" dirty="0"/>
              <a:t>T</a:t>
            </a:r>
            <a:r>
              <a:rPr dirty="0"/>
              <a:t>ests </a:t>
            </a:r>
            <a:r>
              <a:rPr lang="en-US" dirty="0"/>
              <a:t>produce informative data when they fail</a:t>
            </a:r>
            <a:endParaRPr dirty="0"/>
          </a:p>
        </p:txBody>
      </p:sp>
      <p:sp>
        <p:nvSpPr>
          <p:cNvPr id="304" name="Content Placeholder 2"/>
          <p:cNvSpPr txBox="1">
            <a:spLocks noGrp="1"/>
          </p:cNvSpPr>
          <p:nvPr>
            <p:ph type="body" sz="half" idx="1"/>
          </p:nvPr>
        </p:nvSpPr>
        <p:spPr>
          <a:xfrm>
            <a:off x="1676400" y="3000320"/>
            <a:ext cx="18669000" cy="2083039"/>
          </a:xfrm>
          <a:prstGeom prst="rect">
            <a:avLst/>
          </a:prstGeom>
        </p:spPr>
        <p:txBody>
          <a:bodyPr/>
          <a:lstStyle/>
          <a:p>
            <a:r>
              <a:rPr lang="en-US" dirty="0"/>
              <a:t>If this test fails, all you get is "expected: true; received: false"</a:t>
            </a:r>
          </a:p>
          <a:p>
            <a:r>
              <a:rPr lang="en-US" dirty="0"/>
              <a:t>Not very helpful!</a:t>
            </a:r>
          </a:p>
        </p:txBody>
      </p:sp>
      <p:sp>
        <p:nvSpPr>
          <p:cNvPr id="30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306"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 name="TextBox 2">
            <a:extLst>
              <a:ext uri="{FF2B5EF4-FFF2-40B4-BE49-F238E27FC236}">
                <a16:creationId xmlns:a16="http://schemas.microsoft.com/office/drawing/2014/main" id="{FF479144-8CD4-60B5-3A85-40994B9373DA}"/>
              </a:ext>
            </a:extLst>
          </p:cNvPr>
          <p:cNvSpPr txBox="1"/>
          <p:nvPr/>
        </p:nvSpPr>
        <p:spPr>
          <a:xfrm>
            <a:off x="1676400" y="4973440"/>
            <a:ext cx="18113782" cy="784830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not clear: if this fails, is the bug in SUT or in the test itself?</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'remove() only removes one'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tree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makeBST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remove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560678557"/>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1933</TotalTime>
  <Words>6487</Words>
  <Application>Microsoft Office PowerPoint</Application>
  <PresentationFormat>Custom</PresentationFormat>
  <Paragraphs>647</Paragraphs>
  <Slides>52</Slides>
  <Notes>47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52</vt:i4>
      </vt:variant>
    </vt:vector>
  </HeadingPairs>
  <TitlesOfParts>
    <vt:vector size="67" baseType="lpstr">
      <vt:lpstr>Andale Mono</vt:lpstr>
      <vt:lpstr>Arial</vt:lpstr>
      <vt:lpstr>Avenir Next Medium</vt:lpstr>
      <vt:lpstr>Calibri</vt:lpstr>
      <vt:lpstr>Comic Sans MS</vt:lpstr>
      <vt:lpstr>Consolas</vt:lpstr>
      <vt:lpstr>Courier</vt:lpstr>
      <vt:lpstr>Gill Sans</vt:lpstr>
      <vt:lpstr>Helvetica</vt:lpstr>
      <vt:lpstr>Helvetica Neue</vt:lpstr>
      <vt:lpstr>Helvetica Neue Light</vt:lpstr>
      <vt:lpstr>Helvetica Neue Medium</vt:lpstr>
      <vt:lpstr>Ink Free</vt:lpstr>
      <vt:lpstr>Verdana</vt:lpstr>
      <vt:lpstr>Office Theme</vt:lpstr>
      <vt:lpstr>CS 4530: Fundamentals of Software Engineering  Module 11: Test Adequacy</vt:lpstr>
      <vt:lpstr>Learning Objectives for this Lesson</vt:lpstr>
      <vt:lpstr>Why do we test?</vt:lpstr>
      <vt:lpstr>What makes for a good test (suite)?</vt:lpstr>
      <vt:lpstr>Good Tests have Strong Oracles</vt:lpstr>
      <vt:lpstr>A good test is self-contained</vt:lpstr>
      <vt:lpstr>Good Tests Aren’t Brittle</vt:lpstr>
      <vt:lpstr>Good Tests are Clear</vt:lpstr>
      <vt:lpstr>Good Tests produce informative data when they fail</vt:lpstr>
      <vt:lpstr>Good Tests Invoke Public APIs Only</vt:lpstr>
      <vt:lpstr>Good Tests Aren’t Flaky</vt:lpstr>
      <vt:lpstr>Pattern for testing an async function</vt:lpstr>
      <vt:lpstr>Building Test Suites From Specifications (TDD)</vt:lpstr>
      <vt:lpstr>Building Test Suites From Specifications: Zip Code Lookup</vt:lpstr>
      <vt:lpstr>Building Test Suites From Specifications: Zip Code Lookup</vt:lpstr>
      <vt:lpstr>Building Test Suites From Specifications: Zip Code Lookup</vt:lpstr>
      <vt:lpstr>Example: TicTacToe</vt:lpstr>
      <vt:lpstr>A piece of the TicTacToe Graph</vt:lpstr>
      <vt:lpstr>Make sure the regions have the right boundaries.</vt:lpstr>
      <vt:lpstr>Building Tests from Specifications (TDD)</vt:lpstr>
      <vt:lpstr>When have I written enough tests?</vt:lpstr>
      <vt:lpstr>Measures of code coverage</vt:lpstr>
      <vt:lpstr>Statement Coverage</vt:lpstr>
      <vt:lpstr>Branch Coverage</vt:lpstr>
      <vt:lpstr>Tools for measuring coverage</vt:lpstr>
      <vt:lpstr>Every Branch Executed != Every Behavior Executed</vt:lpstr>
      <vt:lpstr>Path Coverage is Exhaustive</vt:lpstr>
      <vt:lpstr>100% Coverage may be Impossible</vt:lpstr>
      <vt:lpstr>Another approach: Adversarial Testing</vt:lpstr>
      <vt:lpstr>Mutation Analysis tests the Tests</vt:lpstr>
      <vt:lpstr>Mutation Testing Judges the tests</vt:lpstr>
      <vt:lpstr>The Autograder Game:  Setup (Part 1)</vt:lpstr>
      <vt:lpstr>The Autograder Game:  Setup (Part 2)</vt:lpstr>
      <vt:lpstr>The Autograder Game: Play</vt:lpstr>
      <vt:lpstr>The Autograder Game: Your Winning Position</vt:lpstr>
      <vt:lpstr>The Autograder Game: Losing Position #1</vt:lpstr>
      <vt:lpstr>The Autograder Game: Losing Position #2</vt:lpstr>
      <vt:lpstr>Remedy: strengthen your tests</vt:lpstr>
      <vt:lpstr>Hmm, what did I miss?</vt:lpstr>
      <vt:lpstr>Mutation Analysis tests the Tests</vt:lpstr>
      <vt:lpstr>The Stryker Game: The Opening</vt:lpstr>
      <vt:lpstr>The Stryker Game: Result of one round of play</vt:lpstr>
      <vt:lpstr>The Stryker Game: Result of one round of play</vt:lpstr>
      <vt:lpstr>The Stryker Game: a winning position</vt:lpstr>
      <vt:lpstr>The Stryker Game: a losing position</vt:lpstr>
      <vt:lpstr>Mutation Report Shows Undetected Mutants</vt:lpstr>
      <vt:lpstr>Use Mutation Analysis While Writing Tests</vt:lpstr>
      <vt:lpstr>Undetected Mutants May Not Be Bugs</vt:lpstr>
      <vt:lpstr>Undetected Mutants May Not Be Bugs</vt:lpstr>
      <vt:lpstr>Are mutants a Valid Substitute for Real Faults?  Probably yes.</vt:lpstr>
      <vt:lpstr>Activity: strengthening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Mitchell Wand</cp:lastModifiedBy>
  <cp:revision>4</cp:revision>
  <dcterms:modified xsi:type="dcterms:W3CDTF">2023-09-24T02:48:06Z</dcterms:modified>
</cp:coreProperties>
</file>